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90" r:id="rId21"/>
    <p:sldMasterId id="2147483692" r:id="rId22"/>
    <p:sldMasterId id="2147483694" r:id="rId23"/>
    <p:sldMasterId id="2147483696" r:id="rId24"/>
    <p:sldMasterId id="2147483698" r:id="rId25"/>
    <p:sldMasterId id="2147483700" r:id="rId26"/>
    <p:sldMasterId id="2147483702" r:id="rId27"/>
    <p:sldMasterId id="2147483704" r:id="rId28"/>
    <p:sldMasterId id="2147483706" r:id="rId29"/>
    <p:sldMasterId id="2147483708" r:id="rId30"/>
    <p:sldMasterId id="2147483710" r:id="rId3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72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1" name="PlaceHolder 1"/>
          <p:cNvSpPr>
            <a:spLocks noGrp="1"/>
          </p:cNvSpPr>
          <p:nvPr>
            <p:ph type="title"/>
          </p:nvPr>
        </p:nvSpPr>
        <p:spPr>
          <a:xfrm>
            <a:off x="1224720" y="539640"/>
            <a:ext cx="6694560" cy="1090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11">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_1_1_1_2_1_1">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8_1">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52" name="PlaceHolder 1"/>
          <p:cNvSpPr>
            <a:spLocks noGrp="1"/>
          </p:cNvSpPr>
          <p:nvPr>
            <p:ph type="title"/>
          </p:nvPr>
        </p:nvSpPr>
        <p:spPr>
          <a:xfrm>
            <a:off x="1224720" y="539640"/>
            <a:ext cx="6694560" cy="1090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5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280" name="PlaceHolder 1"/>
          <p:cNvSpPr>
            <a:spLocks noGrp="1"/>
          </p:cNvSpPr>
          <p:nvPr>
            <p:ph type="title"/>
          </p:nvPr>
        </p:nvSpPr>
        <p:spPr>
          <a:xfrm>
            <a:off x="1224720" y="539640"/>
            <a:ext cx="6694560" cy="1090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8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28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95" name="PlaceHolder 1"/>
          <p:cNvSpPr>
            <a:spLocks noGrp="1"/>
          </p:cNvSpPr>
          <p:nvPr>
            <p:ph type="title"/>
          </p:nvPr>
        </p:nvSpPr>
        <p:spPr>
          <a:xfrm>
            <a:off x="1224720" y="539640"/>
            <a:ext cx="6694560" cy="1090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_12">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10">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1.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1" name="Google Shape;9;p2"/>
          <p:cNvGrpSpPr/>
          <p:nvPr/>
        </p:nvGrpSpPr>
        <p:grpSpPr>
          <a:xfrm>
            <a:off x="4157280" y="0"/>
            <a:ext cx="4986360" cy="3918600"/>
            <a:chOff x="4157280" y="0"/>
            <a:chExt cx="4986360" cy="3918600"/>
          </a:xfrm>
        </p:grpSpPr>
        <p:pic>
          <p:nvPicPr>
            <p:cNvPr id="12" name="Google Shape;10;p2"/>
            <p:cNvPicPr/>
            <p:nvPr/>
          </p:nvPicPr>
          <p:blipFill>
            <a:blip r:embed="rId3"/>
            <a:srcRect l="1389" t="26408" r="75083" b="13674"/>
            <a:stretch/>
          </p:blipFill>
          <p:spPr>
            <a:xfrm>
              <a:off x="6204600" y="0"/>
              <a:ext cx="2939040" cy="3918600"/>
            </a:xfrm>
            <a:prstGeom prst="rect">
              <a:avLst/>
            </a:prstGeom>
            <a:ln w="0">
              <a:noFill/>
            </a:ln>
          </p:spPr>
        </p:pic>
        <p:pic>
          <p:nvPicPr>
            <p:cNvPr id="2" name="Google Shape;11;p2"/>
            <p:cNvPicPr/>
            <p:nvPr/>
          </p:nvPicPr>
          <p:blipFill>
            <a:blip r:embed="rId4"/>
            <a:srcRect l="21159" t="55236" r="32617" b="4309"/>
            <a:stretch/>
          </p:blipFill>
          <p:spPr>
            <a:xfrm>
              <a:off x="4157280" y="0"/>
              <a:ext cx="4986360" cy="2283840"/>
            </a:xfrm>
            <a:prstGeom prst="rect">
              <a:avLst/>
            </a:prstGeom>
            <a:ln w="0">
              <a:noFill/>
            </a:ln>
          </p:spPr>
        </p:pic>
      </p:grpSp>
      <p:grpSp>
        <p:nvGrpSpPr>
          <p:cNvPr id="3" name="Google Shape;12;p2"/>
          <p:cNvGrpSpPr/>
          <p:nvPr/>
        </p:nvGrpSpPr>
        <p:grpSpPr>
          <a:xfrm>
            <a:off x="0" y="1018080"/>
            <a:ext cx="4437720" cy="4165920"/>
            <a:chOff x="0" y="1018080"/>
            <a:chExt cx="4437720" cy="4165920"/>
          </a:xfrm>
        </p:grpSpPr>
        <p:pic>
          <p:nvPicPr>
            <p:cNvPr id="4" name="Google Shape;13;p2"/>
            <p:cNvPicPr/>
            <p:nvPr/>
          </p:nvPicPr>
          <p:blipFill>
            <a:blip r:embed="rId4"/>
            <a:srcRect l="35370" t="5164" r="21351" b="51348"/>
            <a:stretch/>
          </p:blipFill>
          <p:spPr>
            <a:xfrm>
              <a:off x="0" y="2809440"/>
              <a:ext cx="4437720" cy="2333520"/>
            </a:xfrm>
            <a:prstGeom prst="rect">
              <a:avLst/>
            </a:prstGeom>
            <a:ln w="0">
              <a:noFill/>
            </a:ln>
          </p:spPr>
        </p:pic>
        <p:pic>
          <p:nvPicPr>
            <p:cNvPr id="5" name="Google Shape;14;p2"/>
            <p:cNvPicPr/>
            <p:nvPr/>
          </p:nvPicPr>
          <p:blipFill>
            <a:blip r:embed="rId3"/>
            <a:srcRect t="21588" r="76117" b="13746"/>
            <a:stretch/>
          </p:blipFill>
          <p:spPr>
            <a:xfrm rot="10800000">
              <a:off x="360" y="1018080"/>
              <a:ext cx="2939040" cy="4165920"/>
            </a:xfrm>
            <a:prstGeom prst="rect">
              <a:avLst/>
            </a:prstGeom>
            <a:ln w="0">
              <a:noFill/>
            </a:ln>
          </p:spPr>
        </p:pic>
      </p:grpSp>
      <p:sp>
        <p:nvSpPr>
          <p:cNvPr id="6" name="PlaceHolder 1"/>
          <p:cNvSpPr>
            <a:spLocks noGrp="1"/>
          </p:cNvSpPr>
          <p:nvPr>
            <p:ph type="title"/>
          </p:nvPr>
        </p:nvSpPr>
        <p:spPr>
          <a:xfrm>
            <a:off x="828720" y="1017720"/>
            <a:ext cx="7486200" cy="2018880"/>
          </a:xfrm>
          <a:prstGeom prst="rect">
            <a:avLst/>
          </a:prstGeom>
          <a:noFill/>
          <a:ln w="0">
            <a:noFill/>
          </a:ln>
        </p:spPr>
        <p:txBody>
          <a:bodyPr lIns="91440" tIns="91440" rIns="91440" bIns="91440" anchor="b">
            <a:noAutofit/>
          </a:bodyPr>
          <a:lstStyle/>
          <a:p>
            <a:pPr indent="0">
              <a:buNone/>
            </a:pPr>
            <a:r>
              <a:rPr lang="fr-FR" sz="5200" b="0" strike="noStrike" spc="-1">
                <a:solidFill>
                  <a:schemeClr val="dk1"/>
                </a:solidFill>
                <a:latin typeface="Arial"/>
              </a:rPr>
              <a:t>Click to edit the title text format</a:t>
            </a:r>
          </a:p>
        </p:txBody>
      </p:sp>
      <p:grpSp>
        <p:nvGrpSpPr>
          <p:cNvPr id="7" name="Google Shape;17;p2"/>
          <p:cNvGrpSpPr/>
          <p:nvPr/>
        </p:nvGrpSpPr>
        <p:grpSpPr>
          <a:xfrm>
            <a:off x="340200" y="-478800"/>
            <a:ext cx="7725600" cy="5975280"/>
            <a:chOff x="340200" y="-478800"/>
            <a:chExt cx="7725600" cy="5975280"/>
          </a:xfrm>
        </p:grpSpPr>
        <p:sp>
          <p:nvSpPr>
            <p:cNvPr id="8" name="Google Shape;18;p2"/>
            <p:cNvSpPr/>
            <p:nvPr/>
          </p:nvSpPr>
          <p:spPr>
            <a:xfrm>
              <a:off x="340200" y="419076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 name="Google Shape;19;p2"/>
            <p:cNvSpPr/>
            <p:nvPr/>
          </p:nvSpPr>
          <p:spPr>
            <a:xfrm>
              <a:off x="7044480" y="-47880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94" name="Google Shape;219;p19"/>
          <p:cNvGrpSpPr/>
          <p:nvPr/>
        </p:nvGrpSpPr>
        <p:grpSpPr>
          <a:xfrm>
            <a:off x="4157280" y="0"/>
            <a:ext cx="4986360" cy="3918600"/>
            <a:chOff x="4157280" y="0"/>
            <a:chExt cx="4986360" cy="3918600"/>
          </a:xfrm>
        </p:grpSpPr>
        <p:pic>
          <p:nvPicPr>
            <p:cNvPr id="95" name="Google Shape;220;p19"/>
            <p:cNvPicPr/>
            <p:nvPr/>
          </p:nvPicPr>
          <p:blipFill>
            <a:blip r:embed="rId3"/>
            <a:srcRect l="-6507" t="19162" r="82983" b="20920"/>
            <a:stretch/>
          </p:blipFill>
          <p:spPr>
            <a:xfrm>
              <a:off x="6204600" y="0"/>
              <a:ext cx="2939040" cy="3918600"/>
            </a:xfrm>
            <a:prstGeom prst="rect">
              <a:avLst/>
            </a:prstGeom>
            <a:ln w="0">
              <a:noFill/>
            </a:ln>
          </p:spPr>
        </p:pic>
        <p:pic>
          <p:nvPicPr>
            <p:cNvPr id="96" name="Google Shape;221;p19"/>
            <p:cNvPicPr/>
            <p:nvPr/>
          </p:nvPicPr>
          <p:blipFill>
            <a:blip r:embed="rId4"/>
            <a:srcRect l="21159" t="59539" r="32617"/>
            <a:stretch/>
          </p:blipFill>
          <p:spPr>
            <a:xfrm>
              <a:off x="4157280" y="0"/>
              <a:ext cx="4986360" cy="2283840"/>
            </a:xfrm>
            <a:prstGeom prst="rect">
              <a:avLst/>
            </a:prstGeom>
            <a:ln w="0">
              <a:noFill/>
            </a:ln>
          </p:spPr>
        </p:pic>
      </p:grpSp>
      <p:grpSp>
        <p:nvGrpSpPr>
          <p:cNvPr id="97" name="Google Shape;222;p19"/>
          <p:cNvGrpSpPr/>
          <p:nvPr/>
        </p:nvGrpSpPr>
        <p:grpSpPr>
          <a:xfrm>
            <a:off x="0" y="1018080"/>
            <a:ext cx="4437720" cy="4165920"/>
            <a:chOff x="0" y="1018080"/>
            <a:chExt cx="4437720" cy="4165920"/>
          </a:xfrm>
        </p:grpSpPr>
        <p:pic>
          <p:nvPicPr>
            <p:cNvPr id="98" name="Google Shape;223;p19"/>
            <p:cNvPicPr/>
            <p:nvPr/>
          </p:nvPicPr>
          <p:blipFill>
            <a:blip r:embed="rId4"/>
            <a:srcRect l="40967" t="-3605" r="15754" b="60117"/>
            <a:stretch/>
          </p:blipFill>
          <p:spPr>
            <a:xfrm>
              <a:off x="0" y="2809440"/>
              <a:ext cx="4437720" cy="2333520"/>
            </a:xfrm>
            <a:prstGeom prst="rect">
              <a:avLst/>
            </a:prstGeom>
            <a:ln w="0">
              <a:noFill/>
            </a:ln>
          </p:spPr>
        </p:pic>
        <p:pic>
          <p:nvPicPr>
            <p:cNvPr id="99" name="Google Shape;224;p19"/>
            <p:cNvPicPr/>
            <p:nvPr/>
          </p:nvPicPr>
          <p:blipFill>
            <a:blip r:embed="rId3"/>
            <a:srcRect l="-6060" t="19626" r="82176" b="15702"/>
            <a:stretch/>
          </p:blipFill>
          <p:spPr>
            <a:xfrm rot="10800000">
              <a:off x="360" y="1018080"/>
              <a:ext cx="2939040" cy="4165920"/>
            </a:xfrm>
            <a:prstGeom prst="rect">
              <a:avLst/>
            </a:prstGeom>
            <a:ln w="0">
              <a:noFill/>
            </a:ln>
          </p:spPr>
        </p:pic>
      </p:grpSp>
      <p:grpSp>
        <p:nvGrpSpPr>
          <p:cNvPr id="100" name="Google Shape;225;p19"/>
          <p:cNvGrpSpPr/>
          <p:nvPr/>
        </p:nvGrpSpPr>
        <p:grpSpPr>
          <a:xfrm>
            <a:off x="-490680" y="364320"/>
            <a:ext cx="9231120" cy="5092920"/>
            <a:chOff x="-490680" y="364320"/>
            <a:chExt cx="9231120" cy="5092920"/>
          </a:xfrm>
        </p:grpSpPr>
        <p:sp>
          <p:nvSpPr>
            <p:cNvPr id="101" name="Google Shape;226;p19"/>
            <p:cNvSpPr/>
            <p:nvPr/>
          </p:nvSpPr>
          <p:spPr>
            <a:xfrm>
              <a:off x="531000" y="36432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02" name="Google Shape;227;p19"/>
            <p:cNvSpPr/>
            <p:nvPr/>
          </p:nvSpPr>
          <p:spPr>
            <a:xfrm>
              <a:off x="7994520" y="415152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 name="Google Shape;228;p19"/>
            <p:cNvSpPr/>
            <p:nvPr/>
          </p:nvSpPr>
          <p:spPr>
            <a:xfrm>
              <a:off x="-490680" y="437760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04" name="PlaceHolder 1"/>
          <p:cNvSpPr>
            <a:spLocks noGrp="1"/>
          </p:cNvSpPr>
          <p:nvPr>
            <p:ph type="title"/>
          </p:nvPr>
        </p:nvSpPr>
        <p:spPr>
          <a:xfrm>
            <a:off x="5801400" y="1435680"/>
            <a:ext cx="2512080" cy="1080000"/>
          </a:xfrm>
          <a:prstGeom prst="rect">
            <a:avLst/>
          </a:prstGeom>
          <a:noFill/>
          <a:ln w="0">
            <a:noFill/>
          </a:ln>
        </p:spPr>
        <p:txBody>
          <a:bodyPr lIns="91440" tIns="91440" rIns="91440" bIns="91440" anchor="b">
            <a:noAutofit/>
          </a:bodyPr>
          <a:lstStyle/>
          <a:p>
            <a:pPr indent="0">
              <a:buNone/>
            </a:pPr>
            <a:r>
              <a:rPr lang="fr-FR" sz="29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05" name="Google Shape;232;p20"/>
          <p:cNvGrpSpPr/>
          <p:nvPr/>
        </p:nvGrpSpPr>
        <p:grpSpPr>
          <a:xfrm>
            <a:off x="2311200" y="2939400"/>
            <a:ext cx="6505920" cy="2203920"/>
            <a:chOff x="2311200" y="2939400"/>
            <a:chExt cx="6505920" cy="2203920"/>
          </a:xfrm>
        </p:grpSpPr>
        <p:pic>
          <p:nvPicPr>
            <p:cNvPr id="106" name="Google Shape;233;p20"/>
            <p:cNvPicPr/>
            <p:nvPr/>
          </p:nvPicPr>
          <p:blipFill>
            <a:blip r:embed="rId3"/>
            <a:srcRect l="11666" t="2624" r="57865" b="63668"/>
            <a:stretch/>
          </p:blipFill>
          <p:spPr>
            <a:xfrm>
              <a:off x="5010480" y="2939400"/>
              <a:ext cx="3806640" cy="2203920"/>
            </a:xfrm>
            <a:prstGeom prst="rect">
              <a:avLst/>
            </a:prstGeom>
            <a:ln w="0">
              <a:noFill/>
            </a:ln>
          </p:spPr>
        </p:pic>
        <p:pic>
          <p:nvPicPr>
            <p:cNvPr id="107" name="Google Shape;234;p20"/>
            <p:cNvPicPr/>
            <p:nvPr/>
          </p:nvPicPr>
          <p:blipFill>
            <a:blip r:embed="rId4"/>
            <a:srcRect l="26888" t="6006" r="26885" b="64348"/>
            <a:stretch/>
          </p:blipFill>
          <p:spPr>
            <a:xfrm>
              <a:off x="2311200" y="3470040"/>
              <a:ext cx="4986360" cy="1673280"/>
            </a:xfrm>
            <a:prstGeom prst="rect">
              <a:avLst/>
            </a:prstGeom>
            <a:ln w="0">
              <a:noFill/>
            </a:ln>
          </p:spPr>
        </p:pic>
      </p:grpSp>
      <p:grpSp>
        <p:nvGrpSpPr>
          <p:cNvPr id="108" name="Google Shape;235;p20"/>
          <p:cNvGrpSpPr/>
          <p:nvPr/>
        </p:nvGrpSpPr>
        <p:grpSpPr>
          <a:xfrm>
            <a:off x="0" y="-12960"/>
            <a:ext cx="4251240" cy="2399400"/>
            <a:chOff x="0" y="-12960"/>
            <a:chExt cx="4251240" cy="2399400"/>
          </a:xfrm>
        </p:grpSpPr>
        <p:pic>
          <p:nvPicPr>
            <p:cNvPr id="109" name="Google Shape;236;p20"/>
            <p:cNvPicPr/>
            <p:nvPr/>
          </p:nvPicPr>
          <p:blipFill>
            <a:blip r:embed="rId4"/>
            <a:srcRect l="48611" t="43133" r="25720" b="12392"/>
            <a:stretch/>
          </p:blipFill>
          <p:spPr>
            <a:xfrm>
              <a:off x="0" y="0"/>
              <a:ext cx="2631600" cy="2386440"/>
            </a:xfrm>
            <a:prstGeom prst="rect">
              <a:avLst/>
            </a:prstGeom>
            <a:ln w="0">
              <a:noFill/>
            </a:ln>
          </p:spPr>
        </p:pic>
        <p:pic>
          <p:nvPicPr>
            <p:cNvPr id="110" name="Google Shape;237;p20"/>
            <p:cNvPicPr/>
            <p:nvPr/>
          </p:nvPicPr>
          <p:blipFill>
            <a:blip r:embed="rId3"/>
            <a:srcRect l="5591" t="19463" r="59874" b="55392"/>
            <a:stretch/>
          </p:blipFill>
          <p:spPr>
            <a:xfrm rot="10800000">
              <a:off x="360" y="-12960"/>
              <a:ext cx="4250880" cy="1618920"/>
            </a:xfrm>
            <a:prstGeom prst="rect">
              <a:avLst/>
            </a:prstGeom>
            <a:ln w="0">
              <a:noFill/>
            </a:ln>
          </p:spPr>
        </p:pic>
      </p:grpSp>
      <p:sp>
        <p:nvSpPr>
          <p:cNvPr id="11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112" name="Google Shape;239;p20"/>
          <p:cNvGrpSpPr/>
          <p:nvPr/>
        </p:nvGrpSpPr>
        <p:grpSpPr>
          <a:xfrm>
            <a:off x="-518760" y="297720"/>
            <a:ext cx="9494280" cy="5457600"/>
            <a:chOff x="-518760" y="297720"/>
            <a:chExt cx="9494280" cy="5457600"/>
          </a:xfrm>
        </p:grpSpPr>
        <p:sp>
          <p:nvSpPr>
            <p:cNvPr id="113" name="Google Shape;240;p20"/>
            <p:cNvSpPr/>
            <p:nvPr/>
          </p:nvSpPr>
          <p:spPr>
            <a:xfrm>
              <a:off x="220320" y="46504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4" name="Google Shape;241;p20"/>
            <p:cNvSpPr/>
            <p:nvPr/>
          </p:nvSpPr>
          <p:spPr>
            <a:xfrm>
              <a:off x="8229600" y="444960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 name="Google Shape;242;p20"/>
            <p:cNvSpPr/>
            <p:nvPr/>
          </p:nvSpPr>
          <p:spPr>
            <a:xfrm>
              <a:off x="-518760" y="29772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16" name="PlaceHolder 2"/>
          <p:cNvSpPr>
            <a:spLocks noGrp="1"/>
          </p:cNvSpPr>
          <p:nvPr>
            <p:ph type="body"/>
          </p:nvPr>
        </p:nvSpPr>
        <p:spPr>
          <a:xfrm>
            <a:off x="720000" y="1222200"/>
            <a:ext cx="7703640" cy="24674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17" name="Google Shape;21;p3"/>
          <p:cNvGrpSpPr/>
          <p:nvPr/>
        </p:nvGrpSpPr>
        <p:grpSpPr>
          <a:xfrm>
            <a:off x="360" y="0"/>
            <a:ext cx="9143640" cy="5184000"/>
            <a:chOff x="360" y="0"/>
            <a:chExt cx="9143640" cy="5184000"/>
          </a:xfrm>
        </p:grpSpPr>
        <p:grpSp>
          <p:nvGrpSpPr>
            <p:cNvPr id="118" name="Google Shape;22;p3"/>
            <p:cNvGrpSpPr/>
            <p:nvPr/>
          </p:nvGrpSpPr>
          <p:grpSpPr>
            <a:xfrm>
              <a:off x="360" y="0"/>
              <a:ext cx="4986360" cy="3918600"/>
              <a:chOff x="360" y="0"/>
              <a:chExt cx="4986360" cy="3918600"/>
            </a:xfrm>
          </p:grpSpPr>
          <p:pic>
            <p:nvPicPr>
              <p:cNvPr id="119" name="Google Shape;23;p3"/>
              <p:cNvPicPr/>
              <p:nvPr/>
            </p:nvPicPr>
            <p:blipFill>
              <a:blip r:embed="rId3"/>
              <a:srcRect l="1389" t="26408" r="75083" b="13674"/>
              <a:stretch/>
            </p:blipFill>
            <p:spPr>
              <a:xfrm flipH="1">
                <a:off x="360" y="0"/>
                <a:ext cx="2939040" cy="3918600"/>
              </a:xfrm>
              <a:prstGeom prst="rect">
                <a:avLst/>
              </a:prstGeom>
              <a:ln w="0">
                <a:noFill/>
              </a:ln>
            </p:spPr>
          </p:pic>
          <p:pic>
            <p:nvPicPr>
              <p:cNvPr id="120" name="Google Shape;24;p3"/>
              <p:cNvPicPr/>
              <p:nvPr/>
            </p:nvPicPr>
            <p:blipFill>
              <a:blip r:embed="rId4"/>
              <a:srcRect l="21159" t="55236" r="32617" b="4309"/>
              <a:stretch/>
            </p:blipFill>
            <p:spPr>
              <a:xfrm flipH="1">
                <a:off x="360" y="0"/>
                <a:ext cx="4986360" cy="2283840"/>
              </a:xfrm>
              <a:prstGeom prst="rect">
                <a:avLst/>
              </a:prstGeom>
              <a:ln w="0">
                <a:noFill/>
              </a:ln>
            </p:spPr>
          </p:pic>
        </p:grpSp>
        <p:grpSp>
          <p:nvGrpSpPr>
            <p:cNvPr id="121" name="Google Shape;25;p3"/>
            <p:cNvGrpSpPr/>
            <p:nvPr/>
          </p:nvGrpSpPr>
          <p:grpSpPr>
            <a:xfrm>
              <a:off x="4706280" y="1018080"/>
              <a:ext cx="4437720" cy="4165920"/>
              <a:chOff x="4706280" y="1018080"/>
              <a:chExt cx="4437720" cy="4165920"/>
            </a:xfrm>
          </p:grpSpPr>
          <p:pic>
            <p:nvPicPr>
              <p:cNvPr id="122" name="Google Shape;26;p3"/>
              <p:cNvPicPr/>
              <p:nvPr/>
            </p:nvPicPr>
            <p:blipFill>
              <a:blip r:embed="rId4"/>
              <a:srcRect l="35370" t="5164" r="21351" b="51348"/>
              <a:stretch/>
            </p:blipFill>
            <p:spPr>
              <a:xfrm flipH="1">
                <a:off x="4706280" y="2809440"/>
                <a:ext cx="4437720" cy="2333520"/>
              </a:xfrm>
              <a:prstGeom prst="rect">
                <a:avLst/>
              </a:prstGeom>
              <a:ln w="0">
                <a:noFill/>
              </a:ln>
            </p:spPr>
          </p:pic>
          <p:pic>
            <p:nvPicPr>
              <p:cNvPr id="123" name="Google Shape;27;p3"/>
              <p:cNvPicPr/>
              <p:nvPr/>
            </p:nvPicPr>
            <p:blipFill>
              <a:blip r:embed="rId3"/>
              <a:srcRect t="21588" r="76117" b="13746"/>
              <a:stretch/>
            </p:blipFill>
            <p:spPr>
              <a:xfrm rot="10800000" flipH="1">
                <a:off x="6204600" y="1018080"/>
                <a:ext cx="2939040" cy="4165920"/>
              </a:xfrm>
              <a:prstGeom prst="rect">
                <a:avLst/>
              </a:prstGeom>
              <a:ln w="0">
                <a:noFill/>
              </a:ln>
            </p:spPr>
          </p:pic>
        </p:grpSp>
      </p:grpSp>
      <p:sp>
        <p:nvSpPr>
          <p:cNvPr id="124" name="PlaceHolder 1"/>
          <p:cNvSpPr>
            <a:spLocks noGrp="1"/>
          </p:cNvSpPr>
          <p:nvPr>
            <p:ph type="title"/>
          </p:nvPr>
        </p:nvSpPr>
        <p:spPr>
          <a:xfrm>
            <a:off x="1427040" y="2357640"/>
            <a:ext cx="6289920" cy="1382400"/>
          </a:xfrm>
          <a:prstGeom prst="rect">
            <a:avLst/>
          </a:prstGeom>
          <a:noFill/>
          <a:ln w="0">
            <a:noFill/>
          </a:ln>
        </p:spPr>
        <p:txBody>
          <a:bodyPr lIns="91440" tIns="91440" rIns="91440" bIns="91440" anchor="b">
            <a:noAutofit/>
          </a:bodyPr>
          <a:lstStyle/>
          <a:p>
            <a:pPr indent="0">
              <a:buNone/>
            </a:pPr>
            <a:r>
              <a:rPr lang="fr-FR" sz="4000" b="0" strike="noStrike" spc="-1">
                <a:solidFill>
                  <a:schemeClr val="dk1"/>
                </a:solidFill>
                <a:latin typeface="Arial"/>
              </a:rPr>
              <a:t>Click to edit the title text format</a:t>
            </a:r>
          </a:p>
        </p:txBody>
      </p:sp>
      <p:sp>
        <p:nvSpPr>
          <p:cNvPr id="125" name="PlaceHolder 2"/>
          <p:cNvSpPr>
            <a:spLocks noGrp="1"/>
          </p:cNvSpPr>
          <p:nvPr>
            <p:ph type="title"/>
          </p:nvPr>
        </p:nvSpPr>
        <p:spPr>
          <a:xfrm>
            <a:off x="3734280" y="776160"/>
            <a:ext cx="1674720" cy="1382400"/>
          </a:xfrm>
          <a:prstGeom prst="rect">
            <a:avLst/>
          </a:prstGeom>
          <a:noFill/>
          <a:ln w="19080">
            <a:solidFill>
              <a:schemeClr val="lt1"/>
            </a:solidFill>
            <a:round/>
          </a:ln>
        </p:spPr>
        <p:txBody>
          <a:bodyPr lIns="91440" tIns="91440" rIns="91440" bIns="91440" anchor="ctr">
            <a:noAutofit/>
          </a:bodyPr>
          <a:lstStyle/>
          <a:p>
            <a:pPr indent="0" algn="ctr">
              <a:lnSpc>
                <a:spcPct val="100000"/>
              </a:lnSpc>
              <a:buNone/>
            </a:pPr>
            <a:r>
              <a:rPr lang="fr-FR" sz="6000" b="1" strike="noStrike" spc="-1">
                <a:solidFill>
                  <a:schemeClr val="lt1"/>
                </a:solidFill>
                <a:latin typeface="Unbounded"/>
                <a:ea typeface="Unbounded"/>
              </a:rPr>
              <a:t>xx%</a:t>
            </a:r>
            <a:endParaRPr lang="fr-FR" sz="6000" b="0" strike="noStrike" spc="-1">
              <a:solidFill>
                <a:schemeClr val="dk1"/>
              </a:solidFill>
              <a:latin typeface="Arial"/>
            </a:endParaRPr>
          </a:p>
        </p:txBody>
      </p:sp>
      <p:grpSp>
        <p:nvGrpSpPr>
          <p:cNvPr id="126" name="Google Shape;31;p3"/>
          <p:cNvGrpSpPr/>
          <p:nvPr/>
        </p:nvGrpSpPr>
        <p:grpSpPr>
          <a:xfrm>
            <a:off x="960480" y="-478800"/>
            <a:ext cx="7745040" cy="5234040"/>
            <a:chOff x="960480" y="-478800"/>
            <a:chExt cx="7745040" cy="5234040"/>
          </a:xfrm>
        </p:grpSpPr>
        <p:sp>
          <p:nvSpPr>
            <p:cNvPr id="127" name="Google Shape;32;p3"/>
            <p:cNvSpPr/>
            <p:nvPr/>
          </p:nvSpPr>
          <p:spPr>
            <a:xfrm flipH="1">
              <a:off x="7907040" y="-321120"/>
              <a:ext cx="745920" cy="1305720"/>
            </a:xfrm>
            <a:custGeom>
              <a:avLst/>
              <a:gdLst>
                <a:gd name="textAreaLeft" fmla="*/ 360 w 745920"/>
                <a:gd name="textAreaRight" fmla="*/ 74664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 name="Google Shape;33;p3"/>
            <p:cNvSpPr/>
            <p:nvPr/>
          </p:nvSpPr>
          <p:spPr>
            <a:xfrm flipH="1">
              <a:off x="960120" y="-478800"/>
              <a:ext cx="1021320" cy="1018080"/>
            </a:xfrm>
            <a:custGeom>
              <a:avLst/>
              <a:gdLst>
                <a:gd name="textAreaLeft" fmla="*/ -360 w 1021320"/>
                <a:gd name="textAreaRight" fmla="*/ 102132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 name="Google Shape;34;p3"/>
            <p:cNvSpPr/>
            <p:nvPr/>
          </p:nvSpPr>
          <p:spPr>
            <a:xfrm flipH="1">
              <a:off x="8154720" y="4190760"/>
              <a:ext cx="550440" cy="564480"/>
            </a:xfrm>
            <a:custGeom>
              <a:avLst/>
              <a:gdLst>
                <a:gd name="textAreaLeft" fmla="*/ -360 w 550440"/>
                <a:gd name="textAreaRight" fmla="*/ 55044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130"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132" name="Google Shape;250;p21"/>
          <p:cNvGrpSpPr/>
          <p:nvPr/>
        </p:nvGrpSpPr>
        <p:grpSpPr>
          <a:xfrm>
            <a:off x="4157280" y="0"/>
            <a:ext cx="4986360" cy="3918600"/>
            <a:chOff x="4157280" y="0"/>
            <a:chExt cx="4986360" cy="3918600"/>
          </a:xfrm>
        </p:grpSpPr>
        <p:pic>
          <p:nvPicPr>
            <p:cNvPr id="133" name="Google Shape;251;p21"/>
            <p:cNvPicPr/>
            <p:nvPr/>
          </p:nvPicPr>
          <p:blipFill>
            <a:blip r:embed="rId3"/>
            <a:srcRect l="-4857" t="19162" r="81329" b="20920"/>
            <a:stretch/>
          </p:blipFill>
          <p:spPr>
            <a:xfrm>
              <a:off x="6204600" y="0"/>
              <a:ext cx="2939040" cy="3918600"/>
            </a:xfrm>
            <a:prstGeom prst="rect">
              <a:avLst/>
            </a:prstGeom>
            <a:ln w="0">
              <a:noFill/>
            </a:ln>
          </p:spPr>
        </p:pic>
        <p:pic>
          <p:nvPicPr>
            <p:cNvPr id="134" name="Google Shape;252;p21"/>
            <p:cNvPicPr/>
            <p:nvPr/>
          </p:nvPicPr>
          <p:blipFill>
            <a:blip r:embed="rId4"/>
            <a:srcRect l="21159" t="59539" r="32617"/>
            <a:stretch/>
          </p:blipFill>
          <p:spPr>
            <a:xfrm>
              <a:off x="4157280" y="0"/>
              <a:ext cx="4986360" cy="2283840"/>
            </a:xfrm>
            <a:prstGeom prst="rect">
              <a:avLst/>
            </a:prstGeom>
            <a:ln w="0">
              <a:noFill/>
            </a:ln>
          </p:spPr>
        </p:pic>
      </p:grpSp>
      <p:grpSp>
        <p:nvGrpSpPr>
          <p:cNvPr id="135" name="Google Shape;253;p21"/>
          <p:cNvGrpSpPr/>
          <p:nvPr/>
        </p:nvGrpSpPr>
        <p:grpSpPr>
          <a:xfrm>
            <a:off x="0" y="1018080"/>
            <a:ext cx="4437720" cy="4165920"/>
            <a:chOff x="0" y="1018080"/>
            <a:chExt cx="4437720" cy="4165920"/>
          </a:xfrm>
        </p:grpSpPr>
        <p:pic>
          <p:nvPicPr>
            <p:cNvPr id="136" name="Google Shape;254;p21"/>
            <p:cNvPicPr/>
            <p:nvPr/>
          </p:nvPicPr>
          <p:blipFill>
            <a:blip r:embed="rId4"/>
            <a:srcRect l="40967" t="-3605" r="15754" b="60117"/>
            <a:stretch/>
          </p:blipFill>
          <p:spPr>
            <a:xfrm>
              <a:off x="0" y="2809440"/>
              <a:ext cx="4437720" cy="2333520"/>
            </a:xfrm>
            <a:prstGeom prst="rect">
              <a:avLst/>
            </a:prstGeom>
            <a:ln w="0">
              <a:noFill/>
            </a:ln>
          </p:spPr>
        </p:pic>
        <p:pic>
          <p:nvPicPr>
            <p:cNvPr id="137" name="Google Shape;255;p21"/>
            <p:cNvPicPr/>
            <p:nvPr/>
          </p:nvPicPr>
          <p:blipFill>
            <a:blip r:embed="rId3"/>
            <a:srcRect l="-6060" t="19626" r="82176" b="15702"/>
            <a:stretch/>
          </p:blipFill>
          <p:spPr>
            <a:xfrm rot="10800000">
              <a:off x="360" y="1018080"/>
              <a:ext cx="2939040" cy="4165920"/>
            </a:xfrm>
            <a:prstGeom prst="rect">
              <a:avLst/>
            </a:prstGeom>
            <a:ln w="0">
              <a:noFill/>
            </a:ln>
          </p:spPr>
        </p:pic>
      </p:grpSp>
      <p:grpSp>
        <p:nvGrpSpPr>
          <p:cNvPr id="138" name="Google Shape;256;p21"/>
          <p:cNvGrpSpPr/>
          <p:nvPr/>
        </p:nvGrpSpPr>
        <p:grpSpPr>
          <a:xfrm>
            <a:off x="186480" y="-619560"/>
            <a:ext cx="10798200" cy="5573880"/>
            <a:chOff x="186480" y="-619560"/>
            <a:chExt cx="10798200" cy="5573880"/>
          </a:xfrm>
        </p:grpSpPr>
        <p:sp>
          <p:nvSpPr>
            <p:cNvPr id="139" name="Google Shape;257;p21"/>
            <p:cNvSpPr/>
            <p:nvPr/>
          </p:nvSpPr>
          <p:spPr>
            <a:xfrm>
              <a:off x="8555400" y="111600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 name="Google Shape;258;p21"/>
            <p:cNvSpPr/>
            <p:nvPr/>
          </p:nvSpPr>
          <p:spPr>
            <a:xfrm>
              <a:off x="186480" y="460404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1" name="Google Shape;259;p21"/>
            <p:cNvSpPr/>
            <p:nvPr/>
          </p:nvSpPr>
          <p:spPr>
            <a:xfrm>
              <a:off x="186480" y="-61956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42" name="Google Shape;261;p22"/>
          <p:cNvGrpSpPr/>
          <p:nvPr/>
        </p:nvGrpSpPr>
        <p:grpSpPr>
          <a:xfrm>
            <a:off x="360" y="2809440"/>
            <a:ext cx="6655680" cy="2374560"/>
            <a:chOff x="360" y="2809440"/>
            <a:chExt cx="6655680" cy="2374560"/>
          </a:xfrm>
        </p:grpSpPr>
        <p:pic>
          <p:nvPicPr>
            <p:cNvPr id="143" name="Google Shape;262;p22"/>
            <p:cNvPicPr/>
            <p:nvPr/>
          </p:nvPicPr>
          <p:blipFill>
            <a:blip r:embed="rId3"/>
            <a:srcRect l="32450" t="-4417" r="24271" b="60929"/>
            <a:stretch/>
          </p:blipFill>
          <p:spPr>
            <a:xfrm>
              <a:off x="2218320" y="2809440"/>
              <a:ext cx="4437720" cy="2333520"/>
            </a:xfrm>
            <a:prstGeom prst="rect">
              <a:avLst/>
            </a:prstGeom>
            <a:ln w="0">
              <a:noFill/>
            </a:ln>
          </p:spPr>
        </p:pic>
        <p:pic>
          <p:nvPicPr>
            <p:cNvPr id="144" name="Google Shape;263;p22"/>
            <p:cNvPicPr/>
            <p:nvPr/>
          </p:nvPicPr>
          <p:blipFill>
            <a:blip r:embed="rId4"/>
            <a:srcRect l="4227" t="58239" r="61880" b="13981"/>
            <a:stretch/>
          </p:blipFill>
          <p:spPr>
            <a:xfrm rot="10800000">
              <a:off x="360" y="3395160"/>
              <a:ext cx="4171320" cy="1788840"/>
            </a:xfrm>
            <a:prstGeom prst="rect">
              <a:avLst/>
            </a:prstGeom>
            <a:ln w="0">
              <a:noFill/>
            </a:ln>
          </p:spPr>
        </p:pic>
      </p:grpSp>
      <p:grpSp>
        <p:nvGrpSpPr>
          <p:cNvPr id="145" name="Google Shape;264;p22"/>
          <p:cNvGrpSpPr/>
          <p:nvPr/>
        </p:nvGrpSpPr>
        <p:grpSpPr>
          <a:xfrm>
            <a:off x="4985280" y="0"/>
            <a:ext cx="4171320" cy="3489840"/>
            <a:chOff x="4985280" y="0"/>
            <a:chExt cx="4171320" cy="3489840"/>
          </a:xfrm>
        </p:grpSpPr>
        <p:pic>
          <p:nvPicPr>
            <p:cNvPr id="146" name="Google Shape;265;p22"/>
            <p:cNvPicPr/>
            <p:nvPr/>
          </p:nvPicPr>
          <p:blipFill>
            <a:blip r:embed="rId3"/>
            <a:srcRect l="20951" t="31283" r="59272" b="6909"/>
            <a:stretch/>
          </p:blipFill>
          <p:spPr>
            <a:xfrm>
              <a:off x="7011360" y="0"/>
              <a:ext cx="2132280" cy="3489840"/>
            </a:xfrm>
            <a:prstGeom prst="rect">
              <a:avLst/>
            </a:prstGeom>
            <a:ln w="0">
              <a:noFill/>
            </a:ln>
          </p:spPr>
        </p:pic>
        <p:pic>
          <p:nvPicPr>
            <p:cNvPr id="147" name="Google Shape;266;p22"/>
            <p:cNvPicPr/>
            <p:nvPr/>
          </p:nvPicPr>
          <p:blipFill>
            <a:blip r:embed="rId4"/>
            <a:srcRect l="4227" t="58239" r="61880" b="13981"/>
            <a:stretch/>
          </p:blipFill>
          <p:spPr>
            <a:xfrm>
              <a:off x="4985280" y="0"/>
              <a:ext cx="4171320" cy="1788840"/>
            </a:xfrm>
            <a:prstGeom prst="rect">
              <a:avLst/>
            </a:prstGeom>
            <a:ln w="0">
              <a:noFill/>
            </a:ln>
          </p:spPr>
        </p:pic>
      </p:grpSp>
      <p:sp>
        <p:nvSpPr>
          <p:cNvPr id="148"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149" name="Google Shape;270;p22"/>
          <p:cNvGrpSpPr/>
          <p:nvPr/>
        </p:nvGrpSpPr>
        <p:grpSpPr>
          <a:xfrm>
            <a:off x="171360" y="-716400"/>
            <a:ext cx="10778760" cy="5726880"/>
            <a:chOff x="171360" y="-716400"/>
            <a:chExt cx="10778760" cy="5726880"/>
          </a:xfrm>
        </p:grpSpPr>
        <p:sp>
          <p:nvSpPr>
            <p:cNvPr id="150" name="Google Shape;271;p22"/>
            <p:cNvSpPr/>
            <p:nvPr/>
          </p:nvSpPr>
          <p:spPr>
            <a:xfrm>
              <a:off x="8520840" y="-7812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 name="Google Shape;272;p22"/>
            <p:cNvSpPr/>
            <p:nvPr/>
          </p:nvSpPr>
          <p:spPr>
            <a:xfrm>
              <a:off x="3799440" y="466020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2" name="Google Shape;273;p22"/>
            <p:cNvSpPr/>
            <p:nvPr/>
          </p:nvSpPr>
          <p:spPr>
            <a:xfrm>
              <a:off x="171360" y="-71640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53" name="Google Shape;275;p23"/>
          <p:cNvGrpSpPr/>
          <p:nvPr/>
        </p:nvGrpSpPr>
        <p:grpSpPr>
          <a:xfrm>
            <a:off x="360" y="0"/>
            <a:ext cx="4986360" cy="3918600"/>
            <a:chOff x="360" y="0"/>
            <a:chExt cx="4986360" cy="3918600"/>
          </a:xfrm>
        </p:grpSpPr>
        <p:pic>
          <p:nvPicPr>
            <p:cNvPr id="154" name="Google Shape;276;p23"/>
            <p:cNvPicPr/>
            <p:nvPr/>
          </p:nvPicPr>
          <p:blipFill>
            <a:blip r:embed="rId3"/>
            <a:srcRect l="1389" t="26408" r="75083" b="13674"/>
            <a:stretch/>
          </p:blipFill>
          <p:spPr>
            <a:xfrm flipH="1">
              <a:off x="360" y="0"/>
              <a:ext cx="2939040" cy="3918600"/>
            </a:xfrm>
            <a:prstGeom prst="rect">
              <a:avLst/>
            </a:prstGeom>
            <a:ln w="0">
              <a:noFill/>
            </a:ln>
          </p:spPr>
        </p:pic>
        <p:pic>
          <p:nvPicPr>
            <p:cNvPr id="155" name="Google Shape;277;p23"/>
            <p:cNvPicPr/>
            <p:nvPr/>
          </p:nvPicPr>
          <p:blipFill>
            <a:blip r:embed="rId4"/>
            <a:srcRect l="21159" t="55236" r="32617" b="4309"/>
            <a:stretch/>
          </p:blipFill>
          <p:spPr>
            <a:xfrm flipH="1">
              <a:off x="360" y="0"/>
              <a:ext cx="4986360" cy="2283840"/>
            </a:xfrm>
            <a:prstGeom prst="rect">
              <a:avLst/>
            </a:prstGeom>
            <a:ln w="0">
              <a:noFill/>
            </a:ln>
          </p:spPr>
        </p:pic>
      </p:grpSp>
      <p:grpSp>
        <p:nvGrpSpPr>
          <p:cNvPr id="156" name="Google Shape;278;p23"/>
          <p:cNvGrpSpPr/>
          <p:nvPr/>
        </p:nvGrpSpPr>
        <p:grpSpPr>
          <a:xfrm>
            <a:off x="4706280" y="1018080"/>
            <a:ext cx="4437720" cy="4165920"/>
            <a:chOff x="4706280" y="1018080"/>
            <a:chExt cx="4437720" cy="4165920"/>
          </a:xfrm>
        </p:grpSpPr>
        <p:pic>
          <p:nvPicPr>
            <p:cNvPr id="157" name="Google Shape;279;p23"/>
            <p:cNvPicPr/>
            <p:nvPr/>
          </p:nvPicPr>
          <p:blipFill>
            <a:blip r:embed="rId4"/>
            <a:srcRect l="35370" t="5164" r="21351" b="51348"/>
            <a:stretch/>
          </p:blipFill>
          <p:spPr>
            <a:xfrm flipH="1">
              <a:off x="4706280" y="2809440"/>
              <a:ext cx="4437720" cy="2333520"/>
            </a:xfrm>
            <a:prstGeom prst="rect">
              <a:avLst/>
            </a:prstGeom>
            <a:ln w="0">
              <a:noFill/>
            </a:ln>
          </p:spPr>
        </p:pic>
        <p:pic>
          <p:nvPicPr>
            <p:cNvPr id="158" name="Google Shape;280;p23"/>
            <p:cNvPicPr/>
            <p:nvPr/>
          </p:nvPicPr>
          <p:blipFill>
            <a:blip r:embed="rId3"/>
            <a:srcRect t="21588" r="76117" b="13746"/>
            <a:stretch/>
          </p:blipFill>
          <p:spPr>
            <a:xfrm rot="10800000" flipH="1">
              <a:off x="6204600" y="1018080"/>
              <a:ext cx="2939040" cy="4165920"/>
            </a:xfrm>
            <a:prstGeom prst="rect">
              <a:avLst/>
            </a:prstGeom>
            <a:ln w="0">
              <a:noFill/>
            </a:ln>
          </p:spPr>
        </p:pic>
      </p:grpSp>
      <p:sp>
        <p:nvSpPr>
          <p:cNvPr id="15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160" name="Google Shape;288;p23"/>
          <p:cNvGrpSpPr/>
          <p:nvPr/>
        </p:nvGrpSpPr>
        <p:grpSpPr>
          <a:xfrm>
            <a:off x="-510120" y="121680"/>
            <a:ext cx="9491400" cy="4314240"/>
            <a:chOff x="-510120" y="121680"/>
            <a:chExt cx="9491400" cy="4314240"/>
          </a:xfrm>
        </p:grpSpPr>
        <p:sp>
          <p:nvSpPr>
            <p:cNvPr id="161" name="Google Shape;289;p23"/>
            <p:cNvSpPr/>
            <p:nvPr/>
          </p:nvSpPr>
          <p:spPr>
            <a:xfrm>
              <a:off x="-510120" y="341784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 name="Google Shape;290;p23"/>
            <p:cNvSpPr/>
            <p:nvPr/>
          </p:nvSpPr>
          <p:spPr>
            <a:xfrm>
              <a:off x="8430840" y="12168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63" name="Google Shape;292;p24"/>
          <p:cNvGrpSpPr/>
          <p:nvPr/>
        </p:nvGrpSpPr>
        <p:grpSpPr>
          <a:xfrm>
            <a:off x="360" y="2809440"/>
            <a:ext cx="6655680" cy="2374560"/>
            <a:chOff x="360" y="2809440"/>
            <a:chExt cx="6655680" cy="2374560"/>
          </a:xfrm>
        </p:grpSpPr>
        <p:pic>
          <p:nvPicPr>
            <p:cNvPr id="164" name="Google Shape;293;p24"/>
            <p:cNvPicPr/>
            <p:nvPr/>
          </p:nvPicPr>
          <p:blipFill>
            <a:blip r:embed="rId3"/>
            <a:srcRect l="32450" t="-4417" r="24271" b="60929"/>
            <a:stretch/>
          </p:blipFill>
          <p:spPr>
            <a:xfrm>
              <a:off x="2218320" y="2809440"/>
              <a:ext cx="4437720" cy="2333520"/>
            </a:xfrm>
            <a:prstGeom prst="rect">
              <a:avLst/>
            </a:prstGeom>
            <a:ln w="0">
              <a:noFill/>
            </a:ln>
          </p:spPr>
        </p:pic>
        <p:pic>
          <p:nvPicPr>
            <p:cNvPr id="165" name="Google Shape;294;p24"/>
            <p:cNvPicPr/>
            <p:nvPr/>
          </p:nvPicPr>
          <p:blipFill>
            <a:blip r:embed="rId4"/>
            <a:srcRect l="4227" t="58239" r="61880" b="13981"/>
            <a:stretch/>
          </p:blipFill>
          <p:spPr>
            <a:xfrm rot="10800000">
              <a:off x="360" y="3395160"/>
              <a:ext cx="4171320" cy="1788840"/>
            </a:xfrm>
            <a:prstGeom prst="rect">
              <a:avLst/>
            </a:prstGeom>
            <a:ln w="0">
              <a:noFill/>
            </a:ln>
          </p:spPr>
        </p:pic>
      </p:grpSp>
      <p:grpSp>
        <p:nvGrpSpPr>
          <p:cNvPr id="166" name="Google Shape;295;p24"/>
          <p:cNvGrpSpPr/>
          <p:nvPr/>
        </p:nvGrpSpPr>
        <p:grpSpPr>
          <a:xfrm>
            <a:off x="4985280" y="0"/>
            <a:ext cx="4171320" cy="3489840"/>
            <a:chOff x="4985280" y="0"/>
            <a:chExt cx="4171320" cy="3489840"/>
          </a:xfrm>
        </p:grpSpPr>
        <p:pic>
          <p:nvPicPr>
            <p:cNvPr id="167" name="Google Shape;296;p24"/>
            <p:cNvPicPr/>
            <p:nvPr/>
          </p:nvPicPr>
          <p:blipFill>
            <a:blip r:embed="rId3"/>
            <a:srcRect l="20951" t="31283" r="59272" b="6909"/>
            <a:stretch/>
          </p:blipFill>
          <p:spPr>
            <a:xfrm>
              <a:off x="7011360" y="0"/>
              <a:ext cx="2132280" cy="3489840"/>
            </a:xfrm>
            <a:prstGeom prst="rect">
              <a:avLst/>
            </a:prstGeom>
            <a:ln w="0">
              <a:noFill/>
            </a:ln>
          </p:spPr>
        </p:pic>
        <p:pic>
          <p:nvPicPr>
            <p:cNvPr id="168" name="Google Shape;297;p24"/>
            <p:cNvPicPr/>
            <p:nvPr/>
          </p:nvPicPr>
          <p:blipFill>
            <a:blip r:embed="rId4"/>
            <a:srcRect l="4227" t="58239" r="61880" b="13981"/>
            <a:stretch/>
          </p:blipFill>
          <p:spPr>
            <a:xfrm>
              <a:off x="4985280" y="0"/>
              <a:ext cx="4171320" cy="1788840"/>
            </a:xfrm>
            <a:prstGeom prst="rect">
              <a:avLst/>
            </a:prstGeom>
            <a:ln w="0">
              <a:noFill/>
            </a:ln>
          </p:spPr>
        </p:pic>
      </p:grpSp>
      <p:grpSp>
        <p:nvGrpSpPr>
          <p:cNvPr id="169" name="Google Shape;298;p24"/>
          <p:cNvGrpSpPr/>
          <p:nvPr/>
        </p:nvGrpSpPr>
        <p:grpSpPr>
          <a:xfrm>
            <a:off x="171360" y="-716400"/>
            <a:ext cx="10778760" cy="5726880"/>
            <a:chOff x="171360" y="-716400"/>
            <a:chExt cx="10778760" cy="5726880"/>
          </a:xfrm>
        </p:grpSpPr>
        <p:sp>
          <p:nvSpPr>
            <p:cNvPr id="170" name="Google Shape;299;p24"/>
            <p:cNvSpPr/>
            <p:nvPr/>
          </p:nvSpPr>
          <p:spPr>
            <a:xfrm>
              <a:off x="8520840" y="-7812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 name="Google Shape;300;p24"/>
            <p:cNvSpPr/>
            <p:nvPr/>
          </p:nvSpPr>
          <p:spPr>
            <a:xfrm>
              <a:off x="3799440" y="466020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2" name="Google Shape;301;p24"/>
            <p:cNvSpPr/>
            <p:nvPr/>
          </p:nvSpPr>
          <p:spPr>
            <a:xfrm>
              <a:off x="171360" y="-71640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73"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74" name="Google Shape;310;p25"/>
          <p:cNvGrpSpPr/>
          <p:nvPr/>
        </p:nvGrpSpPr>
        <p:grpSpPr>
          <a:xfrm>
            <a:off x="6413040" y="360"/>
            <a:ext cx="2730600" cy="5143320"/>
            <a:chOff x="6413040" y="360"/>
            <a:chExt cx="2730600" cy="5143320"/>
          </a:xfrm>
        </p:grpSpPr>
        <p:pic>
          <p:nvPicPr>
            <p:cNvPr id="175" name="Google Shape;311;p25"/>
            <p:cNvPicPr/>
            <p:nvPr/>
          </p:nvPicPr>
          <p:blipFill>
            <a:blip r:embed="rId3"/>
            <a:srcRect t="24398" r="79395" b="13379"/>
            <a:stretch/>
          </p:blipFill>
          <p:spPr>
            <a:xfrm rot="10800000" flipH="1">
              <a:off x="6569640" y="360"/>
              <a:ext cx="2574000" cy="4069080"/>
            </a:xfrm>
            <a:prstGeom prst="rect">
              <a:avLst/>
            </a:prstGeom>
            <a:ln w="0">
              <a:noFill/>
            </a:ln>
          </p:spPr>
        </p:pic>
        <p:pic>
          <p:nvPicPr>
            <p:cNvPr id="176" name="Google Shape;312;p25"/>
            <p:cNvPicPr/>
            <p:nvPr/>
          </p:nvPicPr>
          <p:blipFill>
            <a:blip r:embed="rId4"/>
            <a:srcRect l="18441" t="35658" r="56236" b="-7734"/>
            <a:stretch/>
          </p:blipFill>
          <p:spPr>
            <a:xfrm rot="10800000" flipH="1">
              <a:off x="6413040" y="1074600"/>
              <a:ext cx="2730600" cy="4069080"/>
            </a:xfrm>
            <a:prstGeom prst="rect">
              <a:avLst/>
            </a:prstGeom>
            <a:ln w="0">
              <a:noFill/>
            </a:ln>
          </p:spPr>
        </p:pic>
      </p:grpSp>
      <p:grpSp>
        <p:nvGrpSpPr>
          <p:cNvPr id="177" name="Google Shape;313;p25"/>
          <p:cNvGrpSpPr/>
          <p:nvPr/>
        </p:nvGrpSpPr>
        <p:grpSpPr>
          <a:xfrm>
            <a:off x="360" y="1018080"/>
            <a:ext cx="6411960" cy="4165920"/>
            <a:chOff x="360" y="1018080"/>
            <a:chExt cx="6411960" cy="4165920"/>
          </a:xfrm>
        </p:grpSpPr>
        <p:pic>
          <p:nvPicPr>
            <p:cNvPr id="178" name="Google Shape;314;p25"/>
            <p:cNvPicPr/>
            <p:nvPr/>
          </p:nvPicPr>
          <p:blipFill>
            <a:blip r:embed="rId4"/>
            <a:srcRect l="23950" t="-9166" r="32769" b="65678"/>
            <a:stretch/>
          </p:blipFill>
          <p:spPr>
            <a:xfrm>
              <a:off x="1974600" y="2837520"/>
              <a:ext cx="4437720" cy="2333520"/>
            </a:xfrm>
            <a:prstGeom prst="rect">
              <a:avLst/>
            </a:prstGeom>
            <a:ln w="0">
              <a:noFill/>
            </a:ln>
          </p:spPr>
        </p:pic>
        <p:pic>
          <p:nvPicPr>
            <p:cNvPr id="179" name="Google Shape;315;p25"/>
            <p:cNvPicPr/>
            <p:nvPr/>
          </p:nvPicPr>
          <p:blipFill>
            <a:blip r:embed="rId3"/>
            <a:srcRect l="-7178" t="31024" r="83294" b="4303"/>
            <a:stretch/>
          </p:blipFill>
          <p:spPr>
            <a:xfrm rot="10800000">
              <a:off x="360" y="1018080"/>
              <a:ext cx="2939040" cy="4165920"/>
            </a:xfrm>
            <a:prstGeom prst="rect">
              <a:avLst/>
            </a:prstGeom>
            <a:ln w="0">
              <a:noFill/>
            </a:ln>
          </p:spPr>
        </p:pic>
      </p:grpSp>
      <p:sp>
        <p:nvSpPr>
          <p:cNvPr id="18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181" name="Google Shape;325;p25"/>
          <p:cNvGrpSpPr/>
          <p:nvPr/>
        </p:nvGrpSpPr>
        <p:grpSpPr>
          <a:xfrm>
            <a:off x="-1811520" y="114120"/>
            <a:ext cx="7156080" cy="4943520"/>
            <a:chOff x="-1811520" y="114120"/>
            <a:chExt cx="7156080" cy="4943520"/>
          </a:xfrm>
        </p:grpSpPr>
        <p:sp>
          <p:nvSpPr>
            <p:cNvPr id="182" name="Google Shape;326;p25"/>
            <p:cNvSpPr/>
            <p:nvPr/>
          </p:nvSpPr>
          <p:spPr>
            <a:xfrm>
              <a:off x="3799440" y="470736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3" name="Google Shape;327;p25"/>
            <p:cNvSpPr/>
            <p:nvPr/>
          </p:nvSpPr>
          <p:spPr>
            <a:xfrm rot="5400000">
              <a:off x="-1811520" y="11412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184" name="Google Shape;329;p26"/>
          <p:cNvGrpSpPr/>
          <p:nvPr/>
        </p:nvGrpSpPr>
        <p:grpSpPr>
          <a:xfrm>
            <a:off x="4157280" y="0"/>
            <a:ext cx="4986360" cy="3918600"/>
            <a:chOff x="4157280" y="0"/>
            <a:chExt cx="4986360" cy="3918600"/>
          </a:xfrm>
        </p:grpSpPr>
        <p:pic>
          <p:nvPicPr>
            <p:cNvPr id="185" name="Google Shape;330;p26"/>
            <p:cNvPicPr/>
            <p:nvPr/>
          </p:nvPicPr>
          <p:blipFill>
            <a:blip r:embed="rId3"/>
            <a:srcRect l="-2926" t="36766" r="79402" b="3316"/>
            <a:stretch/>
          </p:blipFill>
          <p:spPr>
            <a:xfrm>
              <a:off x="6204600" y="0"/>
              <a:ext cx="2939040" cy="3918600"/>
            </a:xfrm>
            <a:prstGeom prst="rect">
              <a:avLst/>
            </a:prstGeom>
            <a:ln w="0">
              <a:noFill/>
            </a:ln>
          </p:spPr>
        </p:pic>
        <p:pic>
          <p:nvPicPr>
            <p:cNvPr id="186" name="Google Shape;331;p26"/>
            <p:cNvPicPr/>
            <p:nvPr/>
          </p:nvPicPr>
          <p:blipFill>
            <a:blip r:embed="rId4"/>
            <a:srcRect l="21266" t="61537" r="32510" b="-1992"/>
            <a:stretch/>
          </p:blipFill>
          <p:spPr>
            <a:xfrm>
              <a:off x="4157280" y="0"/>
              <a:ext cx="4986360" cy="2283840"/>
            </a:xfrm>
            <a:prstGeom prst="rect">
              <a:avLst/>
            </a:prstGeom>
            <a:ln w="0">
              <a:noFill/>
            </a:ln>
          </p:spPr>
        </p:pic>
      </p:grpSp>
      <p:grpSp>
        <p:nvGrpSpPr>
          <p:cNvPr id="187" name="Google Shape;332;p26"/>
          <p:cNvGrpSpPr/>
          <p:nvPr/>
        </p:nvGrpSpPr>
        <p:grpSpPr>
          <a:xfrm>
            <a:off x="0" y="1018080"/>
            <a:ext cx="4437720" cy="4165920"/>
            <a:chOff x="0" y="1018080"/>
            <a:chExt cx="4437720" cy="4165920"/>
          </a:xfrm>
        </p:grpSpPr>
        <p:pic>
          <p:nvPicPr>
            <p:cNvPr id="188" name="Google Shape;333;p26"/>
            <p:cNvPicPr/>
            <p:nvPr/>
          </p:nvPicPr>
          <p:blipFill>
            <a:blip r:embed="rId4"/>
            <a:srcRect l="33024" t="-4460" r="23694" b="60971"/>
            <a:stretch/>
          </p:blipFill>
          <p:spPr>
            <a:xfrm>
              <a:off x="0" y="2809440"/>
              <a:ext cx="4437720" cy="2333520"/>
            </a:xfrm>
            <a:prstGeom prst="rect">
              <a:avLst/>
            </a:prstGeom>
            <a:ln w="0">
              <a:noFill/>
            </a:ln>
          </p:spPr>
        </p:pic>
        <p:pic>
          <p:nvPicPr>
            <p:cNvPr id="189" name="Google Shape;334;p26"/>
            <p:cNvPicPr/>
            <p:nvPr/>
          </p:nvPicPr>
          <p:blipFill>
            <a:blip r:embed="rId3"/>
            <a:srcRect l="-5874" t="27913" r="81991" b="7421"/>
            <a:stretch/>
          </p:blipFill>
          <p:spPr>
            <a:xfrm rot="10800000">
              <a:off x="360" y="1018080"/>
              <a:ext cx="2939040" cy="4165920"/>
            </a:xfrm>
            <a:prstGeom prst="rect">
              <a:avLst/>
            </a:prstGeom>
            <a:ln w="0">
              <a:noFill/>
            </a:ln>
          </p:spPr>
        </p:pic>
      </p:grpSp>
      <p:grpSp>
        <p:nvGrpSpPr>
          <p:cNvPr id="190" name="Google Shape;335;p26"/>
          <p:cNvGrpSpPr/>
          <p:nvPr/>
        </p:nvGrpSpPr>
        <p:grpSpPr>
          <a:xfrm>
            <a:off x="-280080" y="257040"/>
            <a:ext cx="9815400" cy="4780440"/>
            <a:chOff x="-280080" y="257040"/>
            <a:chExt cx="9815400" cy="4780440"/>
          </a:xfrm>
        </p:grpSpPr>
        <p:sp>
          <p:nvSpPr>
            <p:cNvPr id="191" name="Google Shape;336;p26"/>
            <p:cNvSpPr/>
            <p:nvPr/>
          </p:nvSpPr>
          <p:spPr>
            <a:xfrm>
              <a:off x="-280080" y="373176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 name="Google Shape;337;p26"/>
            <p:cNvSpPr/>
            <p:nvPr/>
          </p:nvSpPr>
          <p:spPr>
            <a:xfrm>
              <a:off x="8514000" y="387540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 name="Google Shape;338;p26"/>
            <p:cNvSpPr/>
            <p:nvPr/>
          </p:nvSpPr>
          <p:spPr>
            <a:xfrm>
              <a:off x="8291520" y="2570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19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2223720" y="670320"/>
            <a:ext cx="4696560" cy="768600"/>
          </a:xfrm>
          <a:prstGeom prst="rect">
            <a:avLst/>
          </a:prstGeom>
          <a:noFill/>
          <a:ln w="0">
            <a:noFill/>
          </a:ln>
        </p:spPr>
        <p:txBody>
          <a:bodyPr lIns="91440" tIns="91440" rIns="91440" bIns="91440" anchor="ctr">
            <a:noAutofit/>
          </a:bodyPr>
          <a:lstStyle/>
          <a:p>
            <a:pPr indent="0" algn="ctr">
              <a:lnSpc>
                <a:spcPct val="100000"/>
              </a:lnSpc>
              <a:buNone/>
            </a:pPr>
            <a:r>
              <a:rPr lang="fr-FR" sz="4500" b="1" strike="noStrike" spc="-1">
                <a:solidFill>
                  <a:schemeClr val="lt1"/>
                </a:solidFill>
                <a:latin typeface="Unbounded"/>
                <a:ea typeface="Unbounded"/>
              </a:rPr>
              <a:t>xx%</a:t>
            </a:r>
            <a:endParaRPr lang="fr-FR" sz="4500" b="0" strike="noStrike" spc="-1">
              <a:solidFill>
                <a:schemeClr val="dk1"/>
              </a:solidFill>
              <a:latin typeface="Arial"/>
            </a:endParaRPr>
          </a:p>
        </p:txBody>
      </p:sp>
      <p:sp>
        <p:nvSpPr>
          <p:cNvPr id="196" name="PlaceHolder 2"/>
          <p:cNvSpPr>
            <a:spLocks noGrp="1"/>
          </p:cNvSpPr>
          <p:nvPr>
            <p:ph type="title"/>
          </p:nvPr>
        </p:nvSpPr>
        <p:spPr>
          <a:xfrm>
            <a:off x="2223720" y="1967760"/>
            <a:ext cx="4696560" cy="768600"/>
          </a:xfrm>
          <a:prstGeom prst="rect">
            <a:avLst/>
          </a:prstGeom>
          <a:noFill/>
          <a:ln w="0">
            <a:noFill/>
          </a:ln>
        </p:spPr>
        <p:txBody>
          <a:bodyPr lIns="91440" tIns="91440" rIns="91440" bIns="91440" anchor="ctr">
            <a:noAutofit/>
          </a:bodyPr>
          <a:lstStyle/>
          <a:p>
            <a:pPr indent="0" algn="ctr">
              <a:lnSpc>
                <a:spcPct val="100000"/>
              </a:lnSpc>
              <a:buNone/>
            </a:pPr>
            <a:r>
              <a:rPr lang="fr-FR" sz="4500" b="1" strike="noStrike" spc="-1">
                <a:solidFill>
                  <a:schemeClr val="lt1"/>
                </a:solidFill>
                <a:latin typeface="Unbounded"/>
                <a:ea typeface="Unbounded"/>
              </a:rPr>
              <a:t>xx%</a:t>
            </a:r>
            <a:endParaRPr lang="fr-FR" sz="4500" b="0" strike="noStrike" spc="-1">
              <a:solidFill>
                <a:schemeClr val="dk1"/>
              </a:solidFill>
              <a:latin typeface="Arial"/>
            </a:endParaRPr>
          </a:p>
        </p:txBody>
      </p:sp>
      <p:sp>
        <p:nvSpPr>
          <p:cNvPr id="197" name="PlaceHolder 3"/>
          <p:cNvSpPr>
            <a:spLocks noGrp="1"/>
          </p:cNvSpPr>
          <p:nvPr>
            <p:ph type="title"/>
          </p:nvPr>
        </p:nvSpPr>
        <p:spPr>
          <a:xfrm>
            <a:off x="2223720" y="3265560"/>
            <a:ext cx="4696560" cy="768600"/>
          </a:xfrm>
          <a:prstGeom prst="rect">
            <a:avLst/>
          </a:prstGeom>
          <a:noFill/>
          <a:ln w="0">
            <a:noFill/>
          </a:ln>
        </p:spPr>
        <p:txBody>
          <a:bodyPr lIns="91440" tIns="91440" rIns="91440" bIns="91440" anchor="ctr">
            <a:noAutofit/>
          </a:bodyPr>
          <a:lstStyle/>
          <a:p>
            <a:pPr indent="0" algn="ctr">
              <a:lnSpc>
                <a:spcPct val="100000"/>
              </a:lnSpc>
              <a:buNone/>
            </a:pPr>
            <a:r>
              <a:rPr lang="fr-FR" sz="4500" b="1" strike="noStrike" spc="-1">
                <a:solidFill>
                  <a:schemeClr val="lt1"/>
                </a:solidFill>
                <a:latin typeface="Unbounded"/>
                <a:ea typeface="Unbounded"/>
              </a:rPr>
              <a:t>xx%</a:t>
            </a:r>
            <a:endParaRPr lang="fr-FR" sz="4500" b="0" strike="noStrike" spc="-1">
              <a:solidFill>
                <a:schemeClr val="dk1"/>
              </a:solidFill>
              <a:latin typeface="Arial"/>
            </a:endParaRPr>
          </a:p>
        </p:txBody>
      </p:sp>
      <p:grpSp>
        <p:nvGrpSpPr>
          <p:cNvPr id="198" name="Google Shape;359;p27"/>
          <p:cNvGrpSpPr/>
          <p:nvPr/>
        </p:nvGrpSpPr>
        <p:grpSpPr>
          <a:xfrm>
            <a:off x="3837240" y="0"/>
            <a:ext cx="5306400" cy="4524120"/>
            <a:chOff x="3837240" y="0"/>
            <a:chExt cx="5306400" cy="4524120"/>
          </a:xfrm>
        </p:grpSpPr>
        <p:pic>
          <p:nvPicPr>
            <p:cNvPr id="199" name="Google Shape;360;p27"/>
            <p:cNvPicPr/>
            <p:nvPr/>
          </p:nvPicPr>
          <p:blipFill>
            <a:blip r:embed="rId3"/>
            <a:srcRect l="5320" t="20041" r="76003" b="10779"/>
            <a:stretch/>
          </p:blipFill>
          <p:spPr>
            <a:xfrm>
              <a:off x="6810840" y="0"/>
              <a:ext cx="2332800" cy="4524120"/>
            </a:xfrm>
            <a:prstGeom prst="rect">
              <a:avLst/>
            </a:prstGeom>
            <a:ln w="0">
              <a:noFill/>
            </a:ln>
          </p:spPr>
        </p:pic>
        <p:pic>
          <p:nvPicPr>
            <p:cNvPr id="200" name="Google Shape;361;p27"/>
            <p:cNvPicPr/>
            <p:nvPr/>
          </p:nvPicPr>
          <p:blipFill>
            <a:blip r:embed="rId4"/>
            <a:srcRect l="28192" t="61946" r="22617" b="-2401"/>
            <a:stretch/>
          </p:blipFill>
          <p:spPr>
            <a:xfrm>
              <a:off x="3837240" y="0"/>
              <a:ext cx="5306400" cy="2283840"/>
            </a:xfrm>
            <a:prstGeom prst="rect">
              <a:avLst/>
            </a:prstGeom>
            <a:ln w="0">
              <a:noFill/>
            </a:ln>
          </p:spPr>
        </p:pic>
      </p:grpSp>
      <p:grpSp>
        <p:nvGrpSpPr>
          <p:cNvPr id="201" name="Google Shape;362;p27"/>
          <p:cNvGrpSpPr/>
          <p:nvPr/>
        </p:nvGrpSpPr>
        <p:grpSpPr>
          <a:xfrm>
            <a:off x="0" y="1018080"/>
            <a:ext cx="4437720" cy="4165920"/>
            <a:chOff x="0" y="1018080"/>
            <a:chExt cx="4437720" cy="4165920"/>
          </a:xfrm>
        </p:grpSpPr>
        <p:pic>
          <p:nvPicPr>
            <p:cNvPr id="202" name="Google Shape;363;p27"/>
            <p:cNvPicPr/>
            <p:nvPr/>
          </p:nvPicPr>
          <p:blipFill>
            <a:blip r:embed="rId4"/>
            <a:srcRect l="35370" t="5164" r="21351" b="51348"/>
            <a:stretch/>
          </p:blipFill>
          <p:spPr>
            <a:xfrm>
              <a:off x="0" y="2809440"/>
              <a:ext cx="4437720" cy="2333520"/>
            </a:xfrm>
            <a:prstGeom prst="rect">
              <a:avLst/>
            </a:prstGeom>
            <a:ln w="0">
              <a:noFill/>
            </a:ln>
          </p:spPr>
        </p:pic>
        <p:pic>
          <p:nvPicPr>
            <p:cNvPr id="203" name="Google Shape;364;p27"/>
            <p:cNvPicPr/>
            <p:nvPr/>
          </p:nvPicPr>
          <p:blipFill>
            <a:blip r:embed="rId3"/>
            <a:srcRect t="21588" r="76117" b="13746"/>
            <a:stretch/>
          </p:blipFill>
          <p:spPr>
            <a:xfrm rot="10800000">
              <a:off x="360" y="1018080"/>
              <a:ext cx="2939040" cy="4165920"/>
            </a:xfrm>
            <a:prstGeom prst="rect">
              <a:avLst/>
            </a:prstGeom>
            <a:ln w="0">
              <a:noFill/>
            </a:ln>
          </p:spPr>
        </p:pic>
      </p:grpSp>
      <p:grpSp>
        <p:nvGrpSpPr>
          <p:cNvPr id="204" name="Google Shape;365;p27"/>
          <p:cNvGrpSpPr/>
          <p:nvPr/>
        </p:nvGrpSpPr>
        <p:grpSpPr>
          <a:xfrm>
            <a:off x="-1088640" y="-1306440"/>
            <a:ext cx="9792360" cy="6742440"/>
            <a:chOff x="-1088640" y="-1306440"/>
            <a:chExt cx="9792360" cy="6742440"/>
          </a:xfrm>
        </p:grpSpPr>
        <p:sp>
          <p:nvSpPr>
            <p:cNvPr id="205" name="Google Shape;366;p27"/>
            <p:cNvSpPr/>
            <p:nvPr/>
          </p:nvSpPr>
          <p:spPr>
            <a:xfrm>
              <a:off x="-1088640" y="-130644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 name="Google Shape;367;p27"/>
            <p:cNvSpPr/>
            <p:nvPr/>
          </p:nvSpPr>
          <p:spPr>
            <a:xfrm>
              <a:off x="7957800" y="413028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 name="Google Shape;368;p27"/>
            <p:cNvSpPr/>
            <p:nvPr/>
          </p:nvSpPr>
          <p:spPr>
            <a:xfrm>
              <a:off x="437760" y="43214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1284120" y="1723680"/>
            <a:ext cx="6575760" cy="1198080"/>
          </a:xfrm>
          <a:prstGeom prst="rect">
            <a:avLst/>
          </a:prstGeom>
          <a:noFill/>
          <a:ln w="0">
            <a:noFill/>
          </a:ln>
        </p:spPr>
        <p:txBody>
          <a:bodyPr lIns="91440" tIns="91440" rIns="91440" bIns="91440" anchor="b">
            <a:noAutofit/>
          </a:bodyPr>
          <a:lstStyle/>
          <a:p>
            <a:pPr indent="0" algn="ctr">
              <a:lnSpc>
                <a:spcPct val="100000"/>
              </a:lnSpc>
              <a:buNone/>
            </a:pPr>
            <a:r>
              <a:rPr lang="fr-FR" sz="6400" b="1" strike="noStrike" spc="-1">
                <a:solidFill>
                  <a:schemeClr val="lt1"/>
                </a:solidFill>
                <a:latin typeface="Unbounded"/>
                <a:ea typeface="Unbounded"/>
              </a:rPr>
              <a:t>xx%</a:t>
            </a:r>
            <a:endParaRPr lang="fr-FR" sz="6400" b="0" strike="noStrike" spc="-1">
              <a:solidFill>
                <a:schemeClr val="dk1"/>
              </a:solidFill>
              <a:latin typeface="Arial"/>
            </a:endParaRPr>
          </a:p>
        </p:txBody>
      </p:sp>
      <p:grpSp>
        <p:nvGrpSpPr>
          <p:cNvPr id="14" name="Google Shape;122;p11"/>
          <p:cNvGrpSpPr/>
          <p:nvPr/>
        </p:nvGrpSpPr>
        <p:grpSpPr>
          <a:xfrm>
            <a:off x="3030120" y="472320"/>
            <a:ext cx="6113520" cy="4711680"/>
            <a:chOff x="3030120" y="472320"/>
            <a:chExt cx="6113520" cy="4711680"/>
          </a:xfrm>
        </p:grpSpPr>
        <p:pic>
          <p:nvPicPr>
            <p:cNvPr id="15" name="Google Shape;123;p11"/>
            <p:cNvPicPr/>
            <p:nvPr/>
          </p:nvPicPr>
          <p:blipFill>
            <a:blip r:embed="rId3"/>
            <a:srcRect l="28359" r="28359" b="56512"/>
            <a:stretch/>
          </p:blipFill>
          <p:spPr>
            <a:xfrm flipH="1">
              <a:off x="3030120" y="2837520"/>
              <a:ext cx="4437720" cy="2333520"/>
            </a:xfrm>
            <a:prstGeom prst="rect">
              <a:avLst/>
            </a:prstGeom>
            <a:ln w="0">
              <a:noFill/>
            </a:ln>
          </p:spPr>
        </p:pic>
        <p:pic>
          <p:nvPicPr>
            <p:cNvPr id="16" name="Google Shape;124;p11"/>
            <p:cNvPicPr/>
            <p:nvPr/>
          </p:nvPicPr>
          <p:blipFill>
            <a:blip r:embed="rId4"/>
            <a:srcRect l="2611" t="15569" r="78800" b="11296"/>
            <a:stretch/>
          </p:blipFill>
          <p:spPr>
            <a:xfrm rot="10800000" flipH="1">
              <a:off x="6856920" y="472320"/>
              <a:ext cx="2286720" cy="4711680"/>
            </a:xfrm>
            <a:prstGeom prst="rect">
              <a:avLst/>
            </a:prstGeom>
            <a:ln w="0">
              <a:noFill/>
            </a:ln>
          </p:spPr>
        </p:pic>
      </p:grpSp>
      <p:grpSp>
        <p:nvGrpSpPr>
          <p:cNvPr id="17" name="Google Shape;125;p11"/>
          <p:cNvGrpSpPr/>
          <p:nvPr/>
        </p:nvGrpSpPr>
        <p:grpSpPr>
          <a:xfrm>
            <a:off x="5428800" y="-479160"/>
            <a:ext cx="2777760" cy="6044760"/>
            <a:chOff x="5428800" y="-479160"/>
            <a:chExt cx="2777760" cy="6044760"/>
          </a:xfrm>
        </p:grpSpPr>
        <p:sp>
          <p:nvSpPr>
            <p:cNvPr id="18" name="Google Shape;126;p11"/>
            <p:cNvSpPr/>
            <p:nvPr/>
          </p:nvSpPr>
          <p:spPr>
            <a:xfrm flipH="1">
              <a:off x="5428440" y="-479160"/>
              <a:ext cx="1021320" cy="1018080"/>
            </a:xfrm>
            <a:custGeom>
              <a:avLst/>
              <a:gdLst>
                <a:gd name="textAreaLeft" fmla="*/ -360 w 1021320"/>
                <a:gd name="textAreaRight" fmla="*/ 102132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 name="Google Shape;127;p11"/>
            <p:cNvSpPr/>
            <p:nvPr/>
          </p:nvSpPr>
          <p:spPr>
            <a:xfrm flipH="1">
              <a:off x="7460640" y="4259880"/>
              <a:ext cx="745920" cy="1305720"/>
            </a:xfrm>
            <a:custGeom>
              <a:avLst/>
              <a:gdLst>
                <a:gd name="textAreaLeft" fmla="*/ 360 w 745920"/>
                <a:gd name="textAreaRight" fmla="*/ 74664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0" name="Google Shape;128;p11"/>
          <p:cNvGrpSpPr/>
          <p:nvPr/>
        </p:nvGrpSpPr>
        <p:grpSpPr>
          <a:xfrm>
            <a:off x="360" y="0"/>
            <a:ext cx="4986360" cy="3918600"/>
            <a:chOff x="360" y="0"/>
            <a:chExt cx="4986360" cy="3918600"/>
          </a:xfrm>
        </p:grpSpPr>
        <p:pic>
          <p:nvPicPr>
            <p:cNvPr id="21" name="Google Shape;129;p11"/>
            <p:cNvPicPr/>
            <p:nvPr/>
          </p:nvPicPr>
          <p:blipFill>
            <a:blip r:embed="rId4"/>
            <a:srcRect l="-3477" t="28515" r="79950" b="11567"/>
            <a:stretch/>
          </p:blipFill>
          <p:spPr>
            <a:xfrm flipH="1">
              <a:off x="360" y="0"/>
              <a:ext cx="2939040" cy="3918600"/>
            </a:xfrm>
            <a:prstGeom prst="rect">
              <a:avLst/>
            </a:prstGeom>
            <a:ln w="0">
              <a:noFill/>
            </a:ln>
          </p:spPr>
        </p:pic>
        <p:pic>
          <p:nvPicPr>
            <p:cNvPr id="22" name="Google Shape;130;p11"/>
            <p:cNvPicPr/>
            <p:nvPr/>
          </p:nvPicPr>
          <p:blipFill>
            <a:blip r:embed="rId3"/>
            <a:srcRect l="14460" t="59539" r="39317"/>
            <a:stretch/>
          </p:blipFill>
          <p:spPr>
            <a:xfrm flipH="1">
              <a:off x="360" y="0"/>
              <a:ext cx="4986360" cy="228384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08" name="Google Shape;370;p28"/>
          <p:cNvGrpSpPr/>
          <p:nvPr/>
        </p:nvGrpSpPr>
        <p:grpSpPr>
          <a:xfrm>
            <a:off x="6413040" y="360"/>
            <a:ext cx="2730600" cy="5143320"/>
            <a:chOff x="6413040" y="360"/>
            <a:chExt cx="2730600" cy="5143320"/>
          </a:xfrm>
        </p:grpSpPr>
        <p:pic>
          <p:nvPicPr>
            <p:cNvPr id="209" name="Google Shape;371;p28"/>
            <p:cNvPicPr/>
            <p:nvPr/>
          </p:nvPicPr>
          <p:blipFill>
            <a:blip r:embed="rId3"/>
            <a:srcRect t="24398" r="79395" b="13379"/>
            <a:stretch/>
          </p:blipFill>
          <p:spPr>
            <a:xfrm rot="10800000" flipH="1">
              <a:off x="6569640" y="360"/>
              <a:ext cx="2574000" cy="4069080"/>
            </a:xfrm>
            <a:prstGeom prst="rect">
              <a:avLst/>
            </a:prstGeom>
            <a:ln w="0">
              <a:noFill/>
            </a:ln>
          </p:spPr>
        </p:pic>
        <p:pic>
          <p:nvPicPr>
            <p:cNvPr id="210" name="Google Shape;372;p28"/>
            <p:cNvPicPr/>
            <p:nvPr/>
          </p:nvPicPr>
          <p:blipFill>
            <a:blip r:embed="rId4"/>
            <a:srcRect l="18441" t="35658" r="56236" b="-7734"/>
            <a:stretch/>
          </p:blipFill>
          <p:spPr>
            <a:xfrm rot="10800000" flipH="1">
              <a:off x="6413040" y="1074600"/>
              <a:ext cx="2730600" cy="4069080"/>
            </a:xfrm>
            <a:prstGeom prst="rect">
              <a:avLst/>
            </a:prstGeom>
            <a:ln w="0">
              <a:noFill/>
            </a:ln>
          </p:spPr>
        </p:pic>
      </p:grpSp>
      <p:grpSp>
        <p:nvGrpSpPr>
          <p:cNvPr id="211" name="Google Shape;373;p28"/>
          <p:cNvGrpSpPr/>
          <p:nvPr/>
        </p:nvGrpSpPr>
        <p:grpSpPr>
          <a:xfrm>
            <a:off x="360" y="1018080"/>
            <a:ext cx="6411960" cy="4165920"/>
            <a:chOff x="360" y="1018080"/>
            <a:chExt cx="6411960" cy="4165920"/>
          </a:xfrm>
        </p:grpSpPr>
        <p:pic>
          <p:nvPicPr>
            <p:cNvPr id="212" name="Google Shape;374;p28"/>
            <p:cNvPicPr/>
            <p:nvPr/>
          </p:nvPicPr>
          <p:blipFill>
            <a:blip r:embed="rId4"/>
            <a:srcRect l="23950" t="-9166" r="32769" b="65678"/>
            <a:stretch/>
          </p:blipFill>
          <p:spPr>
            <a:xfrm>
              <a:off x="1974600" y="2837520"/>
              <a:ext cx="4437720" cy="2333520"/>
            </a:xfrm>
            <a:prstGeom prst="rect">
              <a:avLst/>
            </a:prstGeom>
            <a:ln w="0">
              <a:noFill/>
            </a:ln>
          </p:spPr>
        </p:pic>
        <p:pic>
          <p:nvPicPr>
            <p:cNvPr id="213" name="Google Shape;375;p28"/>
            <p:cNvPicPr/>
            <p:nvPr/>
          </p:nvPicPr>
          <p:blipFill>
            <a:blip r:embed="rId3"/>
            <a:srcRect l="-7178" t="31024" r="83294" b="4303"/>
            <a:stretch/>
          </p:blipFill>
          <p:spPr>
            <a:xfrm rot="10800000">
              <a:off x="360" y="1018080"/>
              <a:ext cx="2939040" cy="4165920"/>
            </a:xfrm>
            <a:prstGeom prst="rect">
              <a:avLst/>
            </a:prstGeom>
            <a:ln w="0">
              <a:noFill/>
            </a:ln>
          </p:spPr>
        </p:pic>
      </p:grpSp>
      <p:grpSp>
        <p:nvGrpSpPr>
          <p:cNvPr id="214" name="Google Shape;376;p28"/>
          <p:cNvGrpSpPr/>
          <p:nvPr/>
        </p:nvGrpSpPr>
        <p:grpSpPr>
          <a:xfrm>
            <a:off x="-1811520" y="114120"/>
            <a:ext cx="7156080" cy="4943520"/>
            <a:chOff x="-1811520" y="114120"/>
            <a:chExt cx="7156080" cy="4943520"/>
          </a:xfrm>
        </p:grpSpPr>
        <p:sp>
          <p:nvSpPr>
            <p:cNvPr id="215" name="Google Shape;377;p28"/>
            <p:cNvSpPr/>
            <p:nvPr/>
          </p:nvSpPr>
          <p:spPr>
            <a:xfrm>
              <a:off x="3799440" y="470736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6" name="Google Shape;378;p28"/>
            <p:cNvSpPr/>
            <p:nvPr/>
          </p:nvSpPr>
          <p:spPr>
            <a:xfrm rot="5400000">
              <a:off x="-1811520" y="11412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17" name="PlaceHolder 1"/>
          <p:cNvSpPr>
            <a:spLocks noGrp="1"/>
          </p:cNvSpPr>
          <p:nvPr>
            <p:ph type="title"/>
          </p:nvPr>
        </p:nvSpPr>
        <p:spPr>
          <a:xfrm>
            <a:off x="1325520" y="1962000"/>
            <a:ext cx="1398600" cy="406440"/>
          </a:xfrm>
          <a:prstGeom prst="rect">
            <a:avLst/>
          </a:prstGeom>
          <a:noFill/>
          <a:ln w="0">
            <a:noFill/>
          </a:ln>
        </p:spPr>
        <p:txBody>
          <a:bodyPr lIns="91440" tIns="91440" rIns="91440" bIns="91440" anchor="ctr">
            <a:noAutofit/>
          </a:bodyPr>
          <a:lstStyle/>
          <a:p>
            <a:pPr indent="0" algn="ctr">
              <a:lnSpc>
                <a:spcPct val="100000"/>
              </a:lnSpc>
              <a:buNone/>
            </a:pPr>
            <a:r>
              <a:rPr lang="fr-FR" sz="2000" b="1" strike="noStrike" spc="-1">
                <a:solidFill>
                  <a:schemeClr val="lt1"/>
                </a:solidFill>
                <a:latin typeface="Unbounded"/>
                <a:ea typeface="Unbounded"/>
              </a:rPr>
              <a:t>xx%</a:t>
            </a:r>
            <a:endParaRPr lang="fr-FR" sz="2000" b="0" strike="noStrike" spc="-1">
              <a:solidFill>
                <a:schemeClr val="dk1"/>
              </a:solidFill>
              <a:latin typeface="Arial"/>
            </a:endParaRPr>
          </a:p>
        </p:txBody>
      </p:sp>
      <p:sp>
        <p:nvSpPr>
          <p:cNvPr id="218" name="PlaceHolder 2"/>
          <p:cNvSpPr>
            <a:spLocks noGrp="1"/>
          </p:cNvSpPr>
          <p:nvPr>
            <p:ph type="title"/>
          </p:nvPr>
        </p:nvSpPr>
        <p:spPr>
          <a:xfrm>
            <a:off x="3873240" y="1962000"/>
            <a:ext cx="1397520" cy="406440"/>
          </a:xfrm>
          <a:prstGeom prst="rect">
            <a:avLst/>
          </a:prstGeom>
          <a:noFill/>
          <a:ln w="0">
            <a:noFill/>
          </a:ln>
        </p:spPr>
        <p:txBody>
          <a:bodyPr lIns="91440" tIns="91440" rIns="91440" bIns="91440" anchor="ctr">
            <a:noAutofit/>
          </a:bodyPr>
          <a:lstStyle/>
          <a:p>
            <a:pPr indent="0" algn="ctr">
              <a:lnSpc>
                <a:spcPct val="100000"/>
              </a:lnSpc>
              <a:buNone/>
            </a:pPr>
            <a:r>
              <a:rPr lang="fr-FR" sz="2000" b="1" strike="noStrike" spc="-1">
                <a:solidFill>
                  <a:schemeClr val="lt1"/>
                </a:solidFill>
                <a:latin typeface="Unbounded"/>
                <a:ea typeface="Unbounded"/>
              </a:rPr>
              <a:t>xx%</a:t>
            </a:r>
            <a:endParaRPr lang="fr-FR" sz="2000" b="0" strike="noStrike" spc="-1">
              <a:solidFill>
                <a:schemeClr val="dk1"/>
              </a:solidFill>
              <a:latin typeface="Arial"/>
            </a:endParaRPr>
          </a:p>
        </p:txBody>
      </p:sp>
      <p:sp>
        <p:nvSpPr>
          <p:cNvPr id="219" name="PlaceHolder 3"/>
          <p:cNvSpPr>
            <a:spLocks noGrp="1"/>
          </p:cNvSpPr>
          <p:nvPr>
            <p:ph type="title"/>
          </p:nvPr>
        </p:nvSpPr>
        <p:spPr>
          <a:xfrm>
            <a:off x="6417720" y="1962000"/>
            <a:ext cx="1397520" cy="406440"/>
          </a:xfrm>
          <a:prstGeom prst="rect">
            <a:avLst/>
          </a:prstGeom>
          <a:noFill/>
          <a:ln w="0">
            <a:noFill/>
          </a:ln>
        </p:spPr>
        <p:txBody>
          <a:bodyPr lIns="91440" tIns="91440" rIns="91440" bIns="91440" anchor="ctr">
            <a:noAutofit/>
          </a:bodyPr>
          <a:lstStyle/>
          <a:p>
            <a:pPr indent="0" algn="ctr">
              <a:lnSpc>
                <a:spcPct val="100000"/>
              </a:lnSpc>
              <a:buNone/>
            </a:pPr>
            <a:r>
              <a:rPr lang="fr-FR" sz="2000" b="1" strike="noStrike" spc="-1">
                <a:solidFill>
                  <a:schemeClr val="lt1"/>
                </a:solidFill>
                <a:latin typeface="Unbounded"/>
                <a:ea typeface="Unbounded"/>
              </a:rPr>
              <a:t>xx%</a:t>
            </a:r>
            <a:endParaRPr lang="fr-FR" sz="2000" b="0" strike="noStrike" spc="-1">
              <a:solidFill>
                <a:schemeClr val="dk1"/>
              </a:solidFill>
              <a:latin typeface="Arial"/>
            </a:endParaRPr>
          </a:p>
        </p:txBody>
      </p:sp>
      <p:sp>
        <p:nvSpPr>
          <p:cNvPr id="220" name="PlaceHolder 4"/>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29" name="Google Shape;399;p30"/>
          <p:cNvGrpSpPr/>
          <p:nvPr/>
        </p:nvGrpSpPr>
        <p:grpSpPr>
          <a:xfrm>
            <a:off x="360" y="0"/>
            <a:ext cx="6656040" cy="2354400"/>
            <a:chOff x="360" y="0"/>
            <a:chExt cx="6656040" cy="2354400"/>
          </a:xfrm>
        </p:grpSpPr>
        <p:pic>
          <p:nvPicPr>
            <p:cNvPr id="230" name="Google Shape;400;p30"/>
            <p:cNvPicPr/>
            <p:nvPr/>
          </p:nvPicPr>
          <p:blipFill>
            <a:blip r:embed="rId3"/>
            <a:srcRect l="20101" t="-4417" r="24271" b="60652"/>
            <a:stretch/>
          </p:blipFill>
          <p:spPr>
            <a:xfrm rot="10800000" flipH="1">
              <a:off x="951480" y="5400"/>
              <a:ext cx="5704920" cy="2348640"/>
            </a:xfrm>
            <a:prstGeom prst="rect">
              <a:avLst/>
            </a:prstGeom>
            <a:ln w="0">
              <a:noFill/>
            </a:ln>
          </p:spPr>
        </p:pic>
        <p:pic>
          <p:nvPicPr>
            <p:cNvPr id="231" name="Google Shape;401;p30"/>
            <p:cNvPicPr/>
            <p:nvPr/>
          </p:nvPicPr>
          <p:blipFill>
            <a:blip r:embed="rId4"/>
            <a:srcRect l="4227" t="58239" r="61880" b="13981"/>
            <a:stretch/>
          </p:blipFill>
          <p:spPr>
            <a:xfrm flipH="1">
              <a:off x="360" y="0"/>
              <a:ext cx="4171320" cy="1788840"/>
            </a:xfrm>
            <a:prstGeom prst="rect">
              <a:avLst/>
            </a:prstGeom>
            <a:ln w="0">
              <a:noFill/>
            </a:ln>
          </p:spPr>
        </p:pic>
      </p:grpSp>
      <p:grpSp>
        <p:nvGrpSpPr>
          <p:cNvPr id="232" name="Google Shape;402;p30"/>
          <p:cNvGrpSpPr/>
          <p:nvPr/>
        </p:nvGrpSpPr>
        <p:grpSpPr>
          <a:xfrm>
            <a:off x="4985280" y="1694160"/>
            <a:ext cx="4171320" cy="3489840"/>
            <a:chOff x="4985280" y="1694160"/>
            <a:chExt cx="4171320" cy="3489840"/>
          </a:xfrm>
        </p:grpSpPr>
        <p:pic>
          <p:nvPicPr>
            <p:cNvPr id="233" name="Google Shape;403;p30"/>
            <p:cNvPicPr/>
            <p:nvPr/>
          </p:nvPicPr>
          <p:blipFill>
            <a:blip r:embed="rId3"/>
            <a:srcRect l="20951" t="31283" r="59272" b="6909"/>
            <a:stretch/>
          </p:blipFill>
          <p:spPr>
            <a:xfrm rot="10800000" flipH="1">
              <a:off x="7011360" y="1694160"/>
              <a:ext cx="2132280" cy="3489840"/>
            </a:xfrm>
            <a:prstGeom prst="rect">
              <a:avLst/>
            </a:prstGeom>
            <a:ln w="0">
              <a:noFill/>
            </a:ln>
          </p:spPr>
        </p:pic>
        <p:pic>
          <p:nvPicPr>
            <p:cNvPr id="234" name="Google Shape;404;p30"/>
            <p:cNvPicPr/>
            <p:nvPr/>
          </p:nvPicPr>
          <p:blipFill>
            <a:blip r:embed="rId4"/>
            <a:srcRect l="4227" t="58239" r="61880" b="13981"/>
            <a:stretch/>
          </p:blipFill>
          <p:spPr>
            <a:xfrm rot="10800000" flipH="1">
              <a:off x="4985280" y="3395160"/>
              <a:ext cx="4171320" cy="1788840"/>
            </a:xfrm>
            <a:prstGeom prst="rect">
              <a:avLst/>
            </a:prstGeom>
            <a:ln w="0">
              <a:noFill/>
            </a:ln>
          </p:spPr>
        </p:pic>
      </p:grpSp>
      <p:grpSp>
        <p:nvGrpSpPr>
          <p:cNvPr id="235" name="Google Shape;405;p30"/>
          <p:cNvGrpSpPr/>
          <p:nvPr/>
        </p:nvGrpSpPr>
        <p:grpSpPr>
          <a:xfrm>
            <a:off x="228600" y="172800"/>
            <a:ext cx="10721520" cy="5462640"/>
            <a:chOff x="228600" y="172800"/>
            <a:chExt cx="10721520" cy="5462640"/>
          </a:xfrm>
        </p:grpSpPr>
        <p:sp>
          <p:nvSpPr>
            <p:cNvPr id="236" name="Google Shape;406;p30"/>
            <p:cNvSpPr/>
            <p:nvPr/>
          </p:nvSpPr>
          <p:spPr>
            <a:xfrm flipV="1">
              <a:off x="8520840" y="1557720"/>
              <a:ext cx="2429280" cy="2428920"/>
            </a:xfrm>
            <a:custGeom>
              <a:avLst/>
              <a:gdLst>
                <a:gd name="textAreaLeft" fmla="*/ 0 w 2429280"/>
                <a:gd name="textAreaRight" fmla="*/ 2429640 w 2429280"/>
                <a:gd name="textAreaTop" fmla="*/ -360 h 2428920"/>
                <a:gd name="textAreaBottom" fmla="*/ 242892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 name="Google Shape;407;p30"/>
            <p:cNvSpPr/>
            <p:nvPr/>
          </p:nvSpPr>
          <p:spPr>
            <a:xfrm flipV="1">
              <a:off x="3799440" y="172080"/>
              <a:ext cx="1545120" cy="350280"/>
            </a:xfrm>
            <a:custGeom>
              <a:avLst/>
              <a:gdLst>
                <a:gd name="textAreaLeft" fmla="*/ 0 w 1545120"/>
                <a:gd name="textAreaRight" fmla="*/ 1545480 w 1545120"/>
                <a:gd name="textAreaTop" fmla="*/ -360 h 350280"/>
                <a:gd name="textAreaBottom" fmla="*/ 35028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8" name="Google Shape;408;p30"/>
            <p:cNvSpPr/>
            <p:nvPr/>
          </p:nvSpPr>
          <p:spPr>
            <a:xfrm flipV="1">
              <a:off x="228600" y="4329360"/>
              <a:ext cx="745920" cy="1305720"/>
            </a:xfrm>
            <a:custGeom>
              <a:avLst/>
              <a:gdLst>
                <a:gd name="textAreaLeft" fmla="*/ 0 w 745920"/>
                <a:gd name="textAreaRight" fmla="*/ 746280 w 745920"/>
                <a:gd name="textAreaTop" fmla="*/ -360 h 1305720"/>
                <a:gd name="textAreaBottom" fmla="*/ 130572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91"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39" name="Google Shape;36;p4"/>
          <p:cNvGrpSpPr/>
          <p:nvPr/>
        </p:nvGrpSpPr>
        <p:grpSpPr>
          <a:xfrm>
            <a:off x="0" y="-101520"/>
            <a:ext cx="9143640" cy="5285160"/>
            <a:chOff x="0" y="-101520"/>
            <a:chExt cx="9143640" cy="5285160"/>
          </a:xfrm>
        </p:grpSpPr>
        <p:grpSp>
          <p:nvGrpSpPr>
            <p:cNvPr id="240" name="Google Shape;37;p4"/>
            <p:cNvGrpSpPr/>
            <p:nvPr/>
          </p:nvGrpSpPr>
          <p:grpSpPr>
            <a:xfrm>
              <a:off x="5400000" y="0"/>
              <a:ext cx="3743640" cy="5183640"/>
              <a:chOff x="5400000" y="0"/>
              <a:chExt cx="3743640" cy="5183640"/>
            </a:xfrm>
          </p:grpSpPr>
          <p:pic>
            <p:nvPicPr>
              <p:cNvPr id="241" name="Google Shape;38;p4"/>
              <p:cNvPicPr/>
              <p:nvPr/>
            </p:nvPicPr>
            <p:blipFill>
              <a:blip r:embed="rId3"/>
              <a:srcRect t="28154" r="83008" b="11928"/>
              <a:stretch/>
            </p:blipFill>
            <p:spPr>
              <a:xfrm>
                <a:off x="7021440" y="0"/>
                <a:ext cx="2122200" cy="3918600"/>
              </a:xfrm>
              <a:prstGeom prst="rect">
                <a:avLst/>
              </a:prstGeom>
              <a:ln w="0">
                <a:noFill/>
              </a:ln>
            </p:spPr>
          </p:pic>
          <p:pic>
            <p:nvPicPr>
              <p:cNvPr id="242" name="Google Shape;39;p4"/>
              <p:cNvPicPr/>
              <p:nvPr/>
            </p:nvPicPr>
            <p:blipFill>
              <a:blip r:embed="rId4"/>
              <a:srcRect l="13257" t="4640" r="52035" b="54899"/>
              <a:stretch/>
            </p:blipFill>
            <p:spPr>
              <a:xfrm>
                <a:off x="5400000" y="2899800"/>
                <a:ext cx="3743640" cy="2283840"/>
              </a:xfrm>
              <a:prstGeom prst="rect">
                <a:avLst/>
              </a:prstGeom>
              <a:ln w="0">
                <a:noFill/>
              </a:ln>
            </p:spPr>
          </p:pic>
        </p:grpSp>
        <p:grpSp>
          <p:nvGrpSpPr>
            <p:cNvPr id="243" name="Google Shape;40;p4"/>
            <p:cNvGrpSpPr/>
            <p:nvPr/>
          </p:nvGrpSpPr>
          <p:grpSpPr>
            <a:xfrm>
              <a:off x="0" y="-101520"/>
              <a:ext cx="4437720" cy="4762080"/>
              <a:chOff x="0" y="-101520"/>
              <a:chExt cx="4437720" cy="4762080"/>
            </a:xfrm>
          </p:grpSpPr>
          <p:pic>
            <p:nvPicPr>
              <p:cNvPr id="244" name="Google Shape;41;p4"/>
              <p:cNvPicPr/>
              <p:nvPr/>
            </p:nvPicPr>
            <p:blipFill>
              <a:blip r:embed="rId4"/>
              <a:srcRect l="31146" t="56446" r="25575" b="4983"/>
              <a:stretch/>
            </p:blipFill>
            <p:spPr>
              <a:xfrm>
                <a:off x="0" y="0"/>
                <a:ext cx="4437720" cy="2069640"/>
              </a:xfrm>
              <a:prstGeom prst="rect">
                <a:avLst/>
              </a:prstGeom>
              <a:ln w="0">
                <a:noFill/>
              </a:ln>
            </p:spPr>
          </p:pic>
          <p:pic>
            <p:nvPicPr>
              <p:cNvPr id="245" name="Google Shape;42;p4"/>
              <p:cNvPicPr/>
              <p:nvPr/>
            </p:nvPicPr>
            <p:blipFill>
              <a:blip r:embed="rId3"/>
              <a:srcRect l="4614" t="2365" r="79209" b="23718"/>
              <a:stretch/>
            </p:blipFill>
            <p:spPr>
              <a:xfrm rot="10800000">
                <a:off x="360" y="-101520"/>
                <a:ext cx="1989720" cy="4762080"/>
              </a:xfrm>
              <a:prstGeom prst="rect">
                <a:avLst/>
              </a:prstGeom>
              <a:ln w="0">
                <a:noFill/>
              </a:ln>
            </p:spPr>
          </p:pic>
        </p:grpSp>
      </p:grpSp>
      <p:sp>
        <p:nvSpPr>
          <p:cNvPr id="24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247" name="PlaceHolder 2"/>
          <p:cNvSpPr>
            <a:spLocks noGrp="1"/>
          </p:cNvSpPr>
          <p:nvPr>
            <p:ph type="body"/>
          </p:nvPr>
        </p:nvSpPr>
        <p:spPr>
          <a:xfrm>
            <a:off x="720000" y="1136880"/>
            <a:ext cx="7703640" cy="35352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grpSp>
        <p:nvGrpSpPr>
          <p:cNvPr id="248" name="Google Shape;45;p4"/>
          <p:cNvGrpSpPr/>
          <p:nvPr/>
        </p:nvGrpSpPr>
        <p:grpSpPr>
          <a:xfrm>
            <a:off x="-1946520" y="-570240"/>
            <a:ext cx="10978560" cy="5713200"/>
            <a:chOff x="-1946520" y="-570240"/>
            <a:chExt cx="10978560" cy="5713200"/>
          </a:xfrm>
        </p:grpSpPr>
        <p:sp>
          <p:nvSpPr>
            <p:cNvPr id="249" name="Google Shape;46;p4"/>
            <p:cNvSpPr/>
            <p:nvPr/>
          </p:nvSpPr>
          <p:spPr>
            <a:xfrm rot="5400000">
              <a:off x="-1946520" y="271368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 name="Google Shape;47;p4"/>
            <p:cNvSpPr/>
            <p:nvPr/>
          </p:nvSpPr>
          <p:spPr>
            <a:xfrm>
              <a:off x="8286120" y="-57024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 name="Google Shape;48;p4"/>
            <p:cNvSpPr/>
            <p:nvPr/>
          </p:nvSpPr>
          <p:spPr>
            <a:xfrm>
              <a:off x="8481600" y="43214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54" name="Google Shape;410;p31"/>
          <p:cNvGrpSpPr/>
          <p:nvPr/>
        </p:nvGrpSpPr>
        <p:grpSpPr>
          <a:xfrm>
            <a:off x="3837240" y="604800"/>
            <a:ext cx="5306400" cy="4524120"/>
            <a:chOff x="3837240" y="604800"/>
            <a:chExt cx="5306400" cy="4524120"/>
          </a:xfrm>
        </p:grpSpPr>
        <p:pic>
          <p:nvPicPr>
            <p:cNvPr id="255" name="Google Shape;411;p31"/>
            <p:cNvPicPr/>
            <p:nvPr/>
          </p:nvPicPr>
          <p:blipFill>
            <a:blip r:embed="rId3"/>
            <a:srcRect l="5320" t="20041" r="76003" b="10779"/>
            <a:stretch/>
          </p:blipFill>
          <p:spPr>
            <a:xfrm rot="10800000" flipH="1">
              <a:off x="6810840" y="604800"/>
              <a:ext cx="2332800" cy="4524120"/>
            </a:xfrm>
            <a:prstGeom prst="rect">
              <a:avLst/>
            </a:prstGeom>
            <a:ln w="0">
              <a:noFill/>
            </a:ln>
          </p:spPr>
        </p:pic>
        <p:pic>
          <p:nvPicPr>
            <p:cNvPr id="256" name="Google Shape;412;p31"/>
            <p:cNvPicPr/>
            <p:nvPr/>
          </p:nvPicPr>
          <p:blipFill>
            <a:blip r:embed="rId4"/>
            <a:srcRect l="28192" t="61946" r="22617" b="-2401"/>
            <a:stretch/>
          </p:blipFill>
          <p:spPr>
            <a:xfrm rot="10800000" flipH="1">
              <a:off x="3837240" y="2844720"/>
              <a:ext cx="5306400" cy="2283840"/>
            </a:xfrm>
            <a:prstGeom prst="rect">
              <a:avLst/>
            </a:prstGeom>
            <a:ln w="0">
              <a:noFill/>
            </a:ln>
          </p:spPr>
        </p:pic>
      </p:grpSp>
      <p:grpSp>
        <p:nvGrpSpPr>
          <p:cNvPr id="257" name="Google Shape;413;p31"/>
          <p:cNvGrpSpPr/>
          <p:nvPr/>
        </p:nvGrpSpPr>
        <p:grpSpPr>
          <a:xfrm>
            <a:off x="0" y="-55080"/>
            <a:ext cx="4437720" cy="4165920"/>
            <a:chOff x="0" y="-55080"/>
            <a:chExt cx="4437720" cy="4165920"/>
          </a:xfrm>
        </p:grpSpPr>
        <p:pic>
          <p:nvPicPr>
            <p:cNvPr id="258" name="Google Shape;414;p31"/>
            <p:cNvPicPr/>
            <p:nvPr/>
          </p:nvPicPr>
          <p:blipFill>
            <a:blip r:embed="rId4"/>
            <a:srcRect l="35370" t="5164" r="21351" b="51348"/>
            <a:stretch/>
          </p:blipFill>
          <p:spPr>
            <a:xfrm rot="10800000" flipH="1">
              <a:off x="0" y="-14040"/>
              <a:ext cx="4437720" cy="2333520"/>
            </a:xfrm>
            <a:prstGeom prst="rect">
              <a:avLst/>
            </a:prstGeom>
            <a:ln w="0">
              <a:noFill/>
            </a:ln>
          </p:spPr>
        </p:pic>
        <p:pic>
          <p:nvPicPr>
            <p:cNvPr id="259" name="Google Shape;415;p31"/>
            <p:cNvPicPr/>
            <p:nvPr/>
          </p:nvPicPr>
          <p:blipFill>
            <a:blip r:embed="rId3"/>
            <a:srcRect t="21588" r="76117" b="13746"/>
            <a:stretch/>
          </p:blipFill>
          <p:spPr>
            <a:xfrm flipH="1">
              <a:off x="360" y="-55080"/>
              <a:ext cx="2939040" cy="4165920"/>
            </a:xfrm>
            <a:prstGeom prst="rect">
              <a:avLst/>
            </a:prstGeom>
            <a:ln w="0">
              <a:noFill/>
            </a:ln>
          </p:spPr>
        </p:pic>
      </p:grpSp>
      <p:grpSp>
        <p:nvGrpSpPr>
          <p:cNvPr id="260" name="Google Shape;416;p31"/>
          <p:cNvGrpSpPr/>
          <p:nvPr/>
        </p:nvGrpSpPr>
        <p:grpSpPr>
          <a:xfrm>
            <a:off x="-308520" y="-307800"/>
            <a:ext cx="9012240" cy="5212800"/>
            <a:chOff x="-308520" y="-307800"/>
            <a:chExt cx="9012240" cy="5212800"/>
          </a:xfrm>
        </p:grpSpPr>
        <p:grpSp>
          <p:nvGrpSpPr>
            <p:cNvPr id="261" name="Google Shape;417;p31"/>
            <p:cNvGrpSpPr/>
            <p:nvPr/>
          </p:nvGrpSpPr>
          <p:grpSpPr>
            <a:xfrm>
              <a:off x="437760" y="-307800"/>
              <a:ext cx="8265960" cy="1305720"/>
              <a:chOff x="437760" y="-307800"/>
              <a:chExt cx="8265960" cy="1305720"/>
            </a:xfrm>
          </p:grpSpPr>
          <p:sp>
            <p:nvSpPr>
              <p:cNvPr id="262" name="Google Shape;418;p31"/>
              <p:cNvSpPr/>
              <p:nvPr/>
            </p:nvSpPr>
            <p:spPr>
              <a:xfrm flipV="1">
                <a:off x="7957800" y="-308160"/>
                <a:ext cx="745920" cy="1305720"/>
              </a:xfrm>
              <a:custGeom>
                <a:avLst/>
                <a:gdLst>
                  <a:gd name="textAreaLeft" fmla="*/ 0 w 745920"/>
                  <a:gd name="textAreaRight" fmla="*/ 746280 w 745920"/>
                  <a:gd name="textAreaTop" fmla="*/ -360 h 1305720"/>
                  <a:gd name="textAreaBottom" fmla="*/ 130572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 name="Google Shape;419;p31"/>
              <p:cNvSpPr/>
              <p:nvPr/>
            </p:nvSpPr>
            <p:spPr>
              <a:xfrm flipV="1">
                <a:off x="437760" y="241920"/>
                <a:ext cx="550440" cy="564480"/>
              </a:xfrm>
              <a:custGeom>
                <a:avLst/>
                <a:gdLst>
                  <a:gd name="textAreaLeft" fmla="*/ 0 w 550440"/>
                  <a:gd name="textAreaRight" fmla="*/ 550800 w 550440"/>
                  <a:gd name="textAreaTop" fmla="*/ 360 h 564480"/>
                  <a:gd name="textAreaBottom" fmla="*/ 56520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
          <p:nvSpPr>
            <p:cNvPr id="264" name="Google Shape;420;p31"/>
            <p:cNvSpPr/>
            <p:nvPr/>
          </p:nvSpPr>
          <p:spPr>
            <a:xfrm>
              <a:off x="-308520" y="388692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65" name="Google Shape;421;p31"/>
          <p:cNvGrpSpPr/>
          <p:nvPr/>
        </p:nvGrpSpPr>
        <p:grpSpPr>
          <a:xfrm>
            <a:off x="7668360" y="3984120"/>
            <a:ext cx="1159200" cy="793080"/>
            <a:chOff x="7668360" y="3984120"/>
            <a:chExt cx="1159200" cy="793080"/>
          </a:xfrm>
        </p:grpSpPr>
        <p:cxnSp>
          <p:nvCxnSpPr>
            <p:cNvPr id="266" name="Google Shape;422;p31"/>
            <p:cNvCxnSpPr/>
            <p:nvPr/>
          </p:nvCxnSpPr>
          <p:spPr>
            <a:xfrm>
              <a:off x="7668360" y="4100040"/>
              <a:ext cx="1159560" cy="677520"/>
            </a:xfrm>
            <a:prstGeom prst="straightConnector1">
              <a:avLst/>
            </a:prstGeom>
            <a:ln w="38100">
              <a:solidFill>
                <a:srgbClr val="7E4FCF"/>
              </a:solidFill>
              <a:round/>
            </a:ln>
          </p:spPr>
        </p:cxnSp>
        <p:cxnSp>
          <p:nvCxnSpPr>
            <p:cNvPr id="267" name="Google Shape;423;p31"/>
            <p:cNvCxnSpPr/>
            <p:nvPr/>
          </p:nvCxnSpPr>
          <p:spPr>
            <a:xfrm>
              <a:off x="7678080" y="4111560"/>
              <a:ext cx="115560" cy="394200"/>
            </a:xfrm>
            <a:prstGeom prst="straightConnector1">
              <a:avLst/>
            </a:prstGeom>
            <a:ln w="38100">
              <a:solidFill>
                <a:srgbClr val="7E4FCF"/>
              </a:solidFill>
              <a:round/>
            </a:ln>
          </p:spPr>
        </p:cxnSp>
        <p:cxnSp>
          <p:nvCxnSpPr>
            <p:cNvPr id="268" name="Google Shape;424;p31"/>
            <p:cNvCxnSpPr/>
            <p:nvPr/>
          </p:nvCxnSpPr>
          <p:spPr>
            <a:xfrm flipV="1">
              <a:off x="7683480" y="3984120"/>
              <a:ext cx="417240" cy="118800"/>
            </a:xfrm>
            <a:prstGeom prst="straightConnector1">
              <a:avLst/>
            </a:prstGeom>
            <a:ln w="38100">
              <a:solidFill>
                <a:srgbClr val="7E4FCF"/>
              </a:solidFill>
              <a:round/>
            </a:ln>
          </p:spPr>
        </p:cxnSp>
      </p:grpSp>
    </p:spTree>
  </p:cSld>
  <p:clrMap bg1="lt1" tx1="dk1" bg2="lt2" tx2="dk2" accent1="accent1" accent2="accent2" accent3="accent3" accent4="accent4" accent5="accent5" accent6="accent6" hlink="hlink" folHlink="folHlink"/>
  <p:sldLayoutIdLst>
    <p:sldLayoutId id="2147483695"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69" name="Google Shape;50;p5"/>
          <p:cNvGrpSpPr/>
          <p:nvPr/>
        </p:nvGrpSpPr>
        <p:grpSpPr>
          <a:xfrm>
            <a:off x="360" y="360"/>
            <a:ext cx="9143280" cy="5183640"/>
            <a:chOff x="360" y="360"/>
            <a:chExt cx="9143280" cy="5183640"/>
          </a:xfrm>
        </p:grpSpPr>
        <p:grpSp>
          <p:nvGrpSpPr>
            <p:cNvPr id="270" name="Google Shape;51;p5"/>
            <p:cNvGrpSpPr/>
            <p:nvPr/>
          </p:nvGrpSpPr>
          <p:grpSpPr>
            <a:xfrm>
              <a:off x="6413040" y="360"/>
              <a:ext cx="2730600" cy="5143320"/>
              <a:chOff x="6413040" y="360"/>
              <a:chExt cx="2730600" cy="5143320"/>
            </a:xfrm>
          </p:grpSpPr>
          <p:pic>
            <p:nvPicPr>
              <p:cNvPr id="271" name="Google Shape;52;p5"/>
              <p:cNvPicPr/>
              <p:nvPr/>
            </p:nvPicPr>
            <p:blipFill>
              <a:blip r:embed="rId3"/>
              <a:srcRect t="24398" r="79395" b="13379"/>
              <a:stretch/>
            </p:blipFill>
            <p:spPr>
              <a:xfrm rot="10800000" flipH="1">
                <a:off x="6569640" y="360"/>
                <a:ext cx="2574000" cy="4069080"/>
              </a:xfrm>
              <a:prstGeom prst="rect">
                <a:avLst/>
              </a:prstGeom>
              <a:ln w="0">
                <a:noFill/>
              </a:ln>
            </p:spPr>
          </p:pic>
          <p:pic>
            <p:nvPicPr>
              <p:cNvPr id="272" name="Google Shape;53;p5"/>
              <p:cNvPicPr/>
              <p:nvPr/>
            </p:nvPicPr>
            <p:blipFill>
              <a:blip r:embed="rId4"/>
              <a:srcRect l="18441" t="35658" r="56236" b="-7734"/>
              <a:stretch/>
            </p:blipFill>
            <p:spPr>
              <a:xfrm rot="10800000" flipH="1">
                <a:off x="6413040" y="1074600"/>
                <a:ext cx="2730600" cy="4069080"/>
              </a:xfrm>
              <a:prstGeom prst="rect">
                <a:avLst/>
              </a:prstGeom>
              <a:ln w="0">
                <a:noFill/>
              </a:ln>
            </p:spPr>
          </p:pic>
        </p:grpSp>
        <p:grpSp>
          <p:nvGrpSpPr>
            <p:cNvPr id="273" name="Google Shape;54;p5"/>
            <p:cNvGrpSpPr/>
            <p:nvPr/>
          </p:nvGrpSpPr>
          <p:grpSpPr>
            <a:xfrm>
              <a:off x="360" y="1018080"/>
              <a:ext cx="6411960" cy="4165920"/>
              <a:chOff x="360" y="1018080"/>
              <a:chExt cx="6411960" cy="4165920"/>
            </a:xfrm>
          </p:grpSpPr>
          <p:pic>
            <p:nvPicPr>
              <p:cNvPr id="274" name="Google Shape;55;p5"/>
              <p:cNvPicPr/>
              <p:nvPr/>
            </p:nvPicPr>
            <p:blipFill>
              <a:blip r:embed="rId4"/>
              <a:srcRect l="23950" t="-9166" r="32769" b="65678"/>
              <a:stretch/>
            </p:blipFill>
            <p:spPr>
              <a:xfrm>
                <a:off x="1974600" y="2837520"/>
                <a:ext cx="4437720" cy="2333520"/>
              </a:xfrm>
              <a:prstGeom prst="rect">
                <a:avLst/>
              </a:prstGeom>
              <a:ln w="0">
                <a:noFill/>
              </a:ln>
            </p:spPr>
          </p:pic>
          <p:pic>
            <p:nvPicPr>
              <p:cNvPr id="275" name="Google Shape;56;p5"/>
              <p:cNvPicPr/>
              <p:nvPr/>
            </p:nvPicPr>
            <p:blipFill>
              <a:blip r:embed="rId3"/>
              <a:srcRect l="-7178" t="31024" r="83294" b="4303"/>
              <a:stretch/>
            </p:blipFill>
            <p:spPr>
              <a:xfrm rot="10800000">
                <a:off x="360" y="1018080"/>
                <a:ext cx="2939040" cy="4165920"/>
              </a:xfrm>
              <a:prstGeom prst="rect">
                <a:avLst/>
              </a:prstGeom>
              <a:ln w="0">
                <a:noFill/>
              </a:ln>
            </p:spPr>
          </p:pic>
        </p:grpSp>
      </p:grpSp>
      <p:grpSp>
        <p:nvGrpSpPr>
          <p:cNvPr id="276" name="Google Shape;57;p5"/>
          <p:cNvGrpSpPr/>
          <p:nvPr/>
        </p:nvGrpSpPr>
        <p:grpSpPr>
          <a:xfrm>
            <a:off x="-1811520" y="114120"/>
            <a:ext cx="7156080" cy="4943520"/>
            <a:chOff x="-1811520" y="114120"/>
            <a:chExt cx="7156080" cy="4943520"/>
          </a:xfrm>
        </p:grpSpPr>
        <p:sp>
          <p:nvSpPr>
            <p:cNvPr id="277" name="Google Shape;58;p5"/>
            <p:cNvSpPr/>
            <p:nvPr/>
          </p:nvSpPr>
          <p:spPr>
            <a:xfrm>
              <a:off x="3799440" y="470736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8" name="Google Shape;59;p5"/>
            <p:cNvSpPr/>
            <p:nvPr/>
          </p:nvSpPr>
          <p:spPr>
            <a:xfrm rot="5400000">
              <a:off x="-1811520" y="11412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7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83" name="Google Shape;66;p6"/>
          <p:cNvGrpSpPr/>
          <p:nvPr/>
        </p:nvGrpSpPr>
        <p:grpSpPr>
          <a:xfrm>
            <a:off x="0" y="0"/>
            <a:ext cx="9143640" cy="5184000"/>
            <a:chOff x="0" y="0"/>
            <a:chExt cx="9143640" cy="5184000"/>
          </a:xfrm>
        </p:grpSpPr>
        <p:grpSp>
          <p:nvGrpSpPr>
            <p:cNvPr id="284" name="Google Shape;67;p6"/>
            <p:cNvGrpSpPr/>
            <p:nvPr/>
          </p:nvGrpSpPr>
          <p:grpSpPr>
            <a:xfrm>
              <a:off x="2674080" y="0"/>
              <a:ext cx="6469560" cy="2171880"/>
              <a:chOff x="2674080" y="0"/>
              <a:chExt cx="6469560" cy="2171880"/>
            </a:xfrm>
          </p:grpSpPr>
          <p:pic>
            <p:nvPicPr>
              <p:cNvPr id="285" name="Google Shape;68;p6"/>
              <p:cNvPicPr/>
              <p:nvPr/>
            </p:nvPicPr>
            <p:blipFill>
              <a:blip r:embed="rId3"/>
              <a:srcRect l="7150" t="55778" r="54598" b="11001"/>
              <a:stretch/>
            </p:blipFill>
            <p:spPr>
              <a:xfrm>
                <a:off x="2674080" y="0"/>
                <a:ext cx="4780080" cy="2171880"/>
              </a:xfrm>
              <a:prstGeom prst="rect">
                <a:avLst/>
              </a:prstGeom>
              <a:ln w="0">
                <a:noFill/>
              </a:ln>
            </p:spPr>
          </p:pic>
          <p:pic>
            <p:nvPicPr>
              <p:cNvPr id="286" name="Google Shape;69;p6"/>
              <p:cNvPicPr/>
              <p:nvPr/>
            </p:nvPicPr>
            <p:blipFill>
              <a:blip r:embed="rId4"/>
              <a:srcRect l="22791" t="61038" r="30983" b="7330"/>
              <a:stretch/>
            </p:blipFill>
            <p:spPr>
              <a:xfrm>
                <a:off x="4157280" y="0"/>
                <a:ext cx="4986360" cy="1785240"/>
              </a:xfrm>
              <a:prstGeom prst="rect">
                <a:avLst/>
              </a:prstGeom>
              <a:ln w="0">
                <a:noFill/>
              </a:ln>
            </p:spPr>
          </p:pic>
        </p:grpSp>
        <p:grpSp>
          <p:nvGrpSpPr>
            <p:cNvPr id="287" name="Google Shape;70;p6"/>
            <p:cNvGrpSpPr/>
            <p:nvPr/>
          </p:nvGrpSpPr>
          <p:grpSpPr>
            <a:xfrm>
              <a:off x="0" y="1018080"/>
              <a:ext cx="4437720" cy="4165920"/>
              <a:chOff x="0" y="1018080"/>
              <a:chExt cx="4437720" cy="4165920"/>
            </a:xfrm>
          </p:grpSpPr>
          <p:pic>
            <p:nvPicPr>
              <p:cNvPr id="288" name="Google Shape;71;p6"/>
              <p:cNvPicPr/>
              <p:nvPr/>
            </p:nvPicPr>
            <p:blipFill>
              <a:blip r:embed="rId4"/>
              <a:srcRect l="36970" t="-1818" r="19751" b="58329"/>
              <a:stretch/>
            </p:blipFill>
            <p:spPr>
              <a:xfrm>
                <a:off x="0" y="2809440"/>
                <a:ext cx="4437720" cy="2333520"/>
              </a:xfrm>
              <a:prstGeom prst="rect">
                <a:avLst/>
              </a:prstGeom>
              <a:ln w="0">
                <a:noFill/>
              </a:ln>
            </p:spPr>
          </p:pic>
          <p:pic>
            <p:nvPicPr>
              <p:cNvPr id="289" name="Google Shape;72;p6"/>
              <p:cNvPicPr/>
              <p:nvPr/>
            </p:nvPicPr>
            <p:blipFill>
              <a:blip r:embed="rId3"/>
              <a:srcRect l="-2472" t="21407" r="78589" b="13926"/>
              <a:stretch/>
            </p:blipFill>
            <p:spPr>
              <a:xfrm rot="10800000">
                <a:off x="360" y="1018080"/>
                <a:ext cx="2939040" cy="4165920"/>
              </a:xfrm>
              <a:prstGeom prst="rect">
                <a:avLst/>
              </a:prstGeom>
              <a:ln w="0">
                <a:noFill/>
              </a:ln>
            </p:spPr>
          </p:pic>
        </p:grpSp>
      </p:grpSp>
      <p:sp>
        <p:nvSpPr>
          <p:cNvPr id="29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291" name="Google Shape;74;p6"/>
          <p:cNvGrpSpPr/>
          <p:nvPr/>
        </p:nvGrpSpPr>
        <p:grpSpPr>
          <a:xfrm>
            <a:off x="-280080" y="257040"/>
            <a:ext cx="9815400" cy="4780440"/>
            <a:chOff x="-280080" y="257040"/>
            <a:chExt cx="9815400" cy="4780440"/>
          </a:xfrm>
        </p:grpSpPr>
        <p:sp>
          <p:nvSpPr>
            <p:cNvPr id="292" name="Google Shape;75;p6"/>
            <p:cNvSpPr/>
            <p:nvPr/>
          </p:nvSpPr>
          <p:spPr>
            <a:xfrm>
              <a:off x="-280080" y="373176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 name="Google Shape;76;p6"/>
            <p:cNvSpPr/>
            <p:nvPr/>
          </p:nvSpPr>
          <p:spPr>
            <a:xfrm>
              <a:off x="8514000" y="387540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 name="Google Shape;77;p6"/>
            <p:cNvSpPr/>
            <p:nvPr/>
          </p:nvSpPr>
          <p:spPr>
            <a:xfrm>
              <a:off x="8291520" y="2570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96" name="Google Shape;79;p7"/>
          <p:cNvGrpSpPr/>
          <p:nvPr/>
        </p:nvGrpSpPr>
        <p:grpSpPr>
          <a:xfrm>
            <a:off x="0" y="0"/>
            <a:ext cx="9144000" cy="5143680"/>
            <a:chOff x="0" y="0"/>
            <a:chExt cx="9144000" cy="5143680"/>
          </a:xfrm>
        </p:grpSpPr>
        <p:grpSp>
          <p:nvGrpSpPr>
            <p:cNvPr id="297" name="Google Shape;80;p7"/>
            <p:cNvGrpSpPr/>
            <p:nvPr/>
          </p:nvGrpSpPr>
          <p:grpSpPr>
            <a:xfrm>
              <a:off x="5048640" y="0"/>
              <a:ext cx="4095360" cy="5142960"/>
              <a:chOff x="5048640" y="0"/>
              <a:chExt cx="4095360" cy="5142960"/>
            </a:xfrm>
          </p:grpSpPr>
          <p:pic>
            <p:nvPicPr>
              <p:cNvPr id="298" name="Google Shape;81;p7"/>
              <p:cNvPicPr/>
              <p:nvPr/>
            </p:nvPicPr>
            <p:blipFill>
              <a:blip r:embed="rId3"/>
              <a:srcRect l="5247" t="15708" r="79654" b="36603"/>
              <a:stretch/>
            </p:blipFill>
            <p:spPr>
              <a:xfrm>
                <a:off x="7258680" y="2024280"/>
                <a:ext cx="1885320" cy="3118680"/>
              </a:xfrm>
              <a:prstGeom prst="rect">
                <a:avLst/>
              </a:prstGeom>
              <a:ln w="0">
                <a:noFill/>
              </a:ln>
            </p:spPr>
          </p:pic>
          <p:pic>
            <p:nvPicPr>
              <p:cNvPr id="299" name="Google Shape;82;p7"/>
              <p:cNvPicPr/>
              <p:nvPr/>
            </p:nvPicPr>
            <p:blipFill>
              <a:blip r:embed="rId4"/>
              <a:srcRect l="20769" t="56241" r="41266" b="11609"/>
              <a:stretch/>
            </p:blipFill>
            <p:spPr>
              <a:xfrm>
                <a:off x="5048640" y="0"/>
                <a:ext cx="4095000" cy="1814400"/>
              </a:xfrm>
              <a:prstGeom prst="rect">
                <a:avLst/>
              </a:prstGeom>
              <a:ln w="0">
                <a:noFill/>
              </a:ln>
            </p:spPr>
          </p:pic>
        </p:grpSp>
        <p:grpSp>
          <p:nvGrpSpPr>
            <p:cNvPr id="300" name="Google Shape;83;p7"/>
            <p:cNvGrpSpPr/>
            <p:nvPr/>
          </p:nvGrpSpPr>
          <p:grpSpPr>
            <a:xfrm>
              <a:off x="0" y="767160"/>
              <a:ext cx="2939400" cy="4376520"/>
              <a:chOff x="0" y="767160"/>
              <a:chExt cx="2939400" cy="4376520"/>
            </a:xfrm>
          </p:grpSpPr>
          <p:pic>
            <p:nvPicPr>
              <p:cNvPr id="301" name="Google Shape;84;p7"/>
              <p:cNvPicPr/>
              <p:nvPr/>
            </p:nvPicPr>
            <p:blipFill>
              <a:blip r:embed="rId4"/>
              <a:srcRect l="54312" t="9226" r="30044" b="9238"/>
              <a:stretch/>
            </p:blipFill>
            <p:spPr>
              <a:xfrm>
                <a:off x="0" y="767160"/>
                <a:ext cx="1603080" cy="4376160"/>
              </a:xfrm>
              <a:prstGeom prst="rect">
                <a:avLst/>
              </a:prstGeom>
              <a:ln w="0">
                <a:noFill/>
              </a:ln>
            </p:spPr>
          </p:pic>
          <p:pic>
            <p:nvPicPr>
              <p:cNvPr id="302" name="Google Shape;85;p7"/>
              <p:cNvPicPr/>
              <p:nvPr/>
            </p:nvPicPr>
            <p:blipFill>
              <a:blip r:embed="rId3"/>
              <a:srcRect l="5068" t="61122" r="71049" b="-9575"/>
              <a:stretch/>
            </p:blipFill>
            <p:spPr>
              <a:xfrm rot="10800000">
                <a:off x="360" y="2022480"/>
                <a:ext cx="2939040" cy="3121200"/>
              </a:xfrm>
              <a:prstGeom prst="rect">
                <a:avLst/>
              </a:prstGeom>
              <a:ln w="0">
                <a:noFill/>
              </a:ln>
            </p:spPr>
          </p:pic>
        </p:grpSp>
      </p:grpSp>
      <p:sp>
        <p:nvSpPr>
          <p:cNvPr id="303" name="PlaceHolder 1"/>
          <p:cNvSpPr>
            <a:spLocks noGrp="1"/>
          </p:cNvSpPr>
          <p:nvPr>
            <p:ph type="title"/>
          </p:nvPr>
        </p:nvSpPr>
        <p:spPr>
          <a:xfrm>
            <a:off x="720000" y="444960"/>
            <a:ext cx="771048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304" name="Google Shape;88;p7"/>
          <p:cNvGrpSpPr/>
          <p:nvPr/>
        </p:nvGrpSpPr>
        <p:grpSpPr>
          <a:xfrm>
            <a:off x="169200" y="-573480"/>
            <a:ext cx="8841960" cy="6137640"/>
            <a:chOff x="169200" y="-573480"/>
            <a:chExt cx="8841960" cy="6137640"/>
          </a:xfrm>
        </p:grpSpPr>
        <p:sp>
          <p:nvSpPr>
            <p:cNvPr id="305" name="Google Shape;89;p7"/>
            <p:cNvSpPr/>
            <p:nvPr/>
          </p:nvSpPr>
          <p:spPr>
            <a:xfrm>
              <a:off x="8057520" y="425844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 name="Google Shape;90;p7"/>
            <p:cNvSpPr/>
            <p:nvPr/>
          </p:nvSpPr>
          <p:spPr>
            <a:xfrm>
              <a:off x="7989840" y="-57348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 name="Google Shape;91;p7"/>
            <p:cNvSpPr/>
            <p:nvPr/>
          </p:nvSpPr>
          <p:spPr>
            <a:xfrm>
              <a:off x="169200" y="13248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1969200" y="1685160"/>
            <a:ext cx="5204880" cy="207792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grpSp>
        <p:nvGrpSpPr>
          <p:cNvPr id="309" name="Google Shape;94;p8"/>
          <p:cNvGrpSpPr/>
          <p:nvPr/>
        </p:nvGrpSpPr>
        <p:grpSpPr>
          <a:xfrm>
            <a:off x="0" y="0"/>
            <a:ext cx="9143640" cy="5184000"/>
            <a:chOff x="0" y="0"/>
            <a:chExt cx="9143640" cy="5184000"/>
          </a:xfrm>
        </p:grpSpPr>
        <p:grpSp>
          <p:nvGrpSpPr>
            <p:cNvPr id="310" name="Google Shape;95;p8"/>
            <p:cNvGrpSpPr/>
            <p:nvPr/>
          </p:nvGrpSpPr>
          <p:grpSpPr>
            <a:xfrm>
              <a:off x="0" y="0"/>
              <a:ext cx="9143640" cy="3918600"/>
              <a:chOff x="0" y="0"/>
              <a:chExt cx="9143640" cy="3918600"/>
            </a:xfrm>
          </p:grpSpPr>
          <p:pic>
            <p:nvPicPr>
              <p:cNvPr id="311" name="Google Shape;96;p8"/>
              <p:cNvPicPr/>
              <p:nvPr/>
            </p:nvPicPr>
            <p:blipFill>
              <a:blip r:embed="rId3"/>
              <a:srcRect l="-1033" t="37313" r="79191" b="16857"/>
              <a:stretch/>
            </p:blipFill>
            <p:spPr>
              <a:xfrm>
                <a:off x="6204600" y="0"/>
                <a:ext cx="2939040" cy="3918600"/>
              </a:xfrm>
              <a:prstGeom prst="rect">
                <a:avLst/>
              </a:prstGeom>
              <a:ln w="0">
                <a:noFill/>
              </a:ln>
            </p:spPr>
          </p:pic>
          <p:pic>
            <p:nvPicPr>
              <p:cNvPr id="312" name="Google Shape;97;p8"/>
              <p:cNvPicPr/>
              <p:nvPr/>
            </p:nvPicPr>
            <p:blipFill>
              <a:blip r:embed="rId4"/>
              <a:srcRect l="32806" t="59539" r="33978"/>
              <a:stretch/>
            </p:blipFill>
            <p:spPr>
              <a:xfrm>
                <a:off x="0" y="0"/>
                <a:ext cx="4896360" cy="2283840"/>
              </a:xfrm>
              <a:prstGeom prst="rect">
                <a:avLst/>
              </a:prstGeom>
              <a:ln w="0">
                <a:noFill/>
              </a:ln>
            </p:spPr>
          </p:pic>
        </p:grpSp>
        <p:grpSp>
          <p:nvGrpSpPr>
            <p:cNvPr id="313" name="Google Shape;98;p8"/>
            <p:cNvGrpSpPr/>
            <p:nvPr/>
          </p:nvGrpSpPr>
          <p:grpSpPr>
            <a:xfrm>
              <a:off x="0" y="1018080"/>
              <a:ext cx="4437720" cy="4165920"/>
              <a:chOff x="0" y="1018080"/>
              <a:chExt cx="4437720" cy="4165920"/>
            </a:xfrm>
          </p:grpSpPr>
          <p:pic>
            <p:nvPicPr>
              <p:cNvPr id="314" name="Google Shape;99;p8"/>
              <p:cNvPicPr/>
              <p:nvPr/>
            </p:nvPicPr>
            <p:blipFill>
              <a:blip r:embed="rId4"/>
              <a:srcRect l="35370" t="5164" r="21351" b="51348"/>
              <a:stretch/>
            </p:blipFill>
            <p:spPr>
              <a:xfrm>
                <a:off x="0" y="2809440"/>
                <a:ext cx="4437720" cy="2333520"/>
              </a:xfrm>
              <a:prstGeom prst="rect">
                <a:avLst/>
              </a:prstGeom>
              <a:ln w="0">
                <a:noFill/>
              </a:ln>
            </p:spPr>
          </p:pic>
          <p:pic>
            <p:nvPicPr>
              <p:cNvPr id="315" name="Google Shape;100;p8"/>
              <p:cNvPicPr/>
              <p:nvPr/>
            </p:nvPicPr>
            <p:blipFill>
              <a:blip r:embed="rId3"/>
              <a:srcRect t="21588" r="76117" b="13746"/>
              <a:stretch/>
            </p:blipFill>
            <p:spPr>
              <a:xfrm rot="10800000">
                <a:off x="360" y="1018080"/>
                <a:ext cx="2939040" cy="4165920"/>
              </a:xfrm>
              <a:prstGeom prst="rect">
                <a:avLst/>
              </a:prstGeom>
              <a:ln w="0">
                <a:noFill/>
              </a:ln>
            </p:spPr>
          </p:pic>
        </p:grpSp>
      </p:grpSp>
      <p:grpSp>
        <p:nvGrpSpPr>
          <p:cNvPr id="316" name="Google Shape;101;p8"/>
          <p:cNvGrpSpPr/>
          <p:nvPr/>
        </p:nvGrpSpPr>
        <p:grpSpPr>
          <a:xfrm>
            <a:off x="437760" y="-302760"/>
            <a:ext cx="1949040" cy="4906440"/>
            <a:chOff x="437760" y="-302760"/>
            <a:chExt cx="1949040" cy="4906440"/>
          </a:xfrm>
        </p:grpSpPr>
        <p:sp>
          <p:nvSpPr>
            <p:cNvPr id="317" name="Google Shape;102;p8"/>
            <p:cNvSpPr/>
            <p:nvPr/>
          </p:nvSpPr>
          <p:spPr>
            <a:xfrm>
              <a:off x="1365480" y="-30276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 name="Google Shape;103;p8"/>
            <p:cNvSpPr/>
            <p:nvPr/>
          </p:nvSpPr>
          <p:spPr>
            <a:xfrm>
              <a:off x="43776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703"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319" name="PlaceHolder 1"/>
          <p:cNvSpPr>
            <a:spLocks noGrp="1"/>
          </p:cNvSpPr>
          <p:nvPr>
            <p:ph type="title"/>
          </p:nvPr>
        </p:nvSpPr>
        <p:spPr>
          <a:xfrm>
            <a:off x="1176120" y="1089720"/>
            <a:ext cx="6791400" cy="1460520"/>
          </a:xfrm>
          <a:prstGeom prst="rect">
            <a:avLst/>
          </a:prstGeom>
          <a:noFill/>
          <a:ln w="0">
            <a:noFill/>
          </a:ln>
        </p:spPr>
        <p:txBody>
          <a:bodyPr lIns="91440" tIns="91440" rIns="91440" bIns="91440" anchor="b">
            <a:noAutofit/>
          </a:bodyPr>
          <a:lstStyle/>
          <a:p>
            <a:pPr indent="0">
              <a:buNone/>
            </a:pPr>
            <a:r>
              <a:rPr lang="fr-FR" sz="5000" b="0" strike="noStrike" spc="-1">
                <a:solidFill>
                  <a:schemeClr val="dk1"/>
                </a:solidFill>
                <a:latin typeface="Arial"/>
              </a:rPr>
              <a:t>Click to edit the title text format</a:t>
            </a:r>
          </a:p>
        </p:txBody>
      </p:sp>
      <p:grpSp>
        <p:nvGrpSpPr>
          <p:cNvPr id="320" name="Google Shape;107;p9"/>
          <p:cNvGrpSpPr/>
          <p:nvPr/>
        </p:nvGrpSpPr>
        <p:grpSpPr>
          <a:xfrm>
            <a:off x="4911120" y="18720"/>
            <a:ext cx="4232520" cy="5143320"/>
            <a:chOff x="4911120" y="18720"/>
            <a:chExt cx="4232520" cy="5143320"/>
          </a:xfrm>
        </p:grpSpPr>
        <p:pic>
          <p:nvPicPr>
            <p:cNvPr id="321" name="Google Shape;108;p9"/>
            <p:cNvPicPr/>
            <p:nvPr/>
          </p:nvPicPr>
          <p:blipFill>
            <a:blip r:embed="rId3"/>
            <a:srcRect l="4409" t="12981" r="74479" b="16466"/>
            <a:stretch/>
          </p:blipFill>
          <p:spPr>
            <a:xfrm rot="10800000" flipH="1">
              <a:off x="6204600" y="18720"/>
              <a:ext cx="2939040" cy="5143320"/>
            </a:xfrm>
            <a:prstGeom prst="rect">
              <a:avLst/>
            </a:prstGeom>
            <a:ln w="0">
              <a:noFill/>
            </a:ln>
          </p:spPr>
        </p:pic>
        <p:pic>
          <p:nvPicPr>
            <p:cNvPr id="322" name="Google Shape;109;p9"/>
            <p:cNvPicPr/>
            <p:nvPr/>
          </p:nvPicPr>
          <p:blipFill>
            <a:blip r:embed="rId4"/>
            <a:srcRect l="25294" t="54959" r="42208" b="4803"/>
            <a:stretch/>
          </p:blipFill>
          <p:spPr>
            <a:xfrm rot="10800000" flipH="1">
              <a:off x="4911120" y="2418840"/>
              <a:ext cx="4232520" cy="2742840"/>
            </a:xfrm>
            <a:prstGeom prst="rect">
              <a:avLst/>
            </a:prstGeom>
            <a:ln w="0">
              <a:noFill/>
            </a:ln>
          </p:spPr>
        </p:pic>
      </p:grpSp>
      <p:grpSp>
        <p:nvGrpSpPr>
          <p:cNvPr id="323" name="Google Shape;110;p9"/>
          <p:cNvGrpSpPr/>
          <p:nvPr/>
        </p:nvGrpSpPr>
        <p:grpSpPr>
          <a:xfrm>
            <a:off x="0" y="0"/>
            <a:ext cx="4437720" cy="4143960"/>
            <a:chOff x="0" y="0"/>
            <a:chExt cx="4437720" cy="4143960"/>
          </a:xfrm>
        </p:grpSpPr>
        <p:pic>
          <p:nvPicPr>
            <p:cNvPr id="324" name="Google Shape;111;p9"/>
            <p:cNvPicPr/>
            <p:nvPr/>
          </p:nvPicPr>
          <p:blipFill>
            <a:blip r:embed="rId4"/>
            <a:srcRect l="27569" t="-5675" r="29153" b="62187"/>
            <a:stretch/>
          </p:blipFill>
          <p:spPr>
            <a:xfrm rot="10800000" flipH="1">
              <a:off x="0" y="18720"/>
              <a:ext cx="4437720" cy="2333520"/>
            </a:xfrm>
            <a:prstGeom prst="rect">
              <a:avLst/>
            </a:prstGeom>
            <a:ln w="0">
              <a:noFill/>
            </a:ln>
          </p:spPr>
        </p:pic>
        <p:pic>
          <p:nvPicPr>
            <p:cNvPr id="325" name="Google Shape;112;p9"/>
            <p:cNvPicPr/>
            <p:nvPr/>
          </p:nvPicPr>
          <p:blipFill>
            <a:blip r:embed="rId3"/>
            <a:srcRect l="-2630" t="23405" r="78746" b="12271"/>
            <a:stretch/>
          </p:blipFill>
          <p:spPr>
            <a:xfrm flipH="1">
              <a:off x="360" y="0"/>
              <a:ext cx="2939040" cy="4143960"/>
            </a:xfrm>
            <a:prstGeom prst="rect">
              <a:avLst/>
            </a:prstGeom>
            <a:ln w="0">
              <a:noFill/>
            </a:ln>
          </p:spPr>
        </p:pic>
      </p:grpSp>
      <p:grpSp>
        <p:nvGrpSpPr>
          <p:cNvPr id="326" name="Google Shape;113;p9"/>
          <p:cNvGrpSpPr/>
          <p:nvPr/>
        </p:nvGrpSpPr>
        <p:grpSpPr>
          <a:xfrm>
            <a:off x="-1623600" y="-288360"/>
            <a:ext cx="10293840" cy="5254200"/>
            <a:chOff x="-1623600" y="-288360"/>
            <a:chExt cx="10293840" cy="5254200"/>
          </a:xfrm>
        </p:grpSpPr>
        <p:sp>
          <p:nvSpPr>
            <p:cNvPr id="327" name="Google Shape;114;p9"/>
            <p:cNvSpPr/>
            <p:nvPr/>
          </p:nvSpPr>
          <p:spPr>
            <a:xfrm>
              <a:off x="-1623600" y="253692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 name="Google Shape;115;p9"/>
            <p:cNvSpPr/>
            <p:nvPr/>
          </p:nvSpPr>
          <p:spPr>
            <a:xfrm>
              <a:off x="7924320" y="-28836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2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5"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330"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
        <p:nvSpPr>
          <p:cNvPr id="331" name="PlaceHolder 2"/>
          <p:cNvSpPr>
            <a:spLocks noGrp="1"/>
          </p:cNvSpPr>
          <p:nvPr>
            <p:ph type="title"/>
          </p:nvPr>
        </p:nvSpPr>
        <p:spPr>
          <a:xfrm>
            <a:off x="713160" y="539640"/>
            <a:ext cx="3364920" cy="1359720"/>
          </a:xfrm>
          <a:prstGeom prst="rect">
            <a:avLst/>
          </a:prstGeom>
          <a:solidFill>
            <a:schemeClr val="dk1"/>
          </a:solid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7"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332" name="PlaceHolder 1"/>
          <p:cNvSpPr>
            <a:spLocks noGrp="1"/>
          </p:cNvSpPr>
          <p:nvPr>
            <p:ph type="title"/>
          </p:nvPr>
        </p:nvSpPr>
        <p:spPr>
          <a:xfrm>
            <a:off x="716760" y="51084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11"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23" name="Google Shape;133;p13"/>
          <p:cNvGrpSpPr/>
          <p:nvPr/>
        </p:nvGrpSpPr>
        <p:grpSpPr>
          <a:xfrm>
            <a:off x="2311200" y="2939400"/>
            <a:ext cx="6505920" cy="2203920"/>
            <a:chOff x="2311200" y="2939400"/>
            <a:chExt cx="6505920" cy="2203920"/>
          </a:xfrm>
        </p:grpSpPr>
        <p:pic>
          <p:nvPicPr>
            <p:cNvPr id="24" name="Google Shape;134;p13"/>
            <p:cNvPicPr/>
            <p:nvPr/>
          </p:nvPicPr>
          <p:blipFill>
            <a:blip r:embed="rId3"/>
            <a:srcRect l="11666" t="2624" r="57865" b="63668"/>
            <a:stretch/>
          </p:blipFill>
          <p:spPr>
            <a:xfrm>
              <a:off x="5010480" y="2939400"/>
              <a:ext cx="3806640" cy="2203920"/>
            </a:xfrm>
            <a:prstGeom prst="rect">
              <a:avLst/>
            </a:prstGeom>
            <a:ln w="0">
              <a:noFill/>
            </a:ln>
          </p:spPr>
        </p:pic>
        <p:pic>
          <p:nvPicPr>
            <p:cNvPr id="25" name="Google Shape;135;p13"/>
            <p:cNvPicPr/>
            <p:nvPr/>
          </p:nvPicPr>
          <p:blipFill>
            <a:blip r:embed="rId4"/>
            <a:srcRect l="26888" t="6006" r="26885" b="64348"/>
            <a:stretch/>
          </p:blipFill>
          <p:spPr>
            <a:xfrm>
              <a:off x="2311200" y="3470040"/>
              <a:ext cx="4986360" cy="1673280"/>
            </a:xfrm>
            <a:prstGeom prst="rect">
              <a:avLst/>
            </a:prstGeom>
            <a:ln w="0">
              <a:noFill/>
            </a:ln>
          </p:spPr>
        </p:pic>
      </p:grpSp>
      <p:grpSp>
        <p:nvGrpSpPr>
          <p:cNvPr id="26" name="Google Shape;136;p13"/>
          <p:cNvGrpSpPr/>
          <p:nvPr/>
        </p:nvGrpSpPr>
        <p:grpSpPr>
          <a:xfrm>
            <a:off x="0" y="-12960"/>
            <a:ext cx="4251240" cy="2399400"/>
            <a:chOff x="0" y="-12960"/>
            <a:chExt cx="4251240" cy="2399400"/>
          </a:xfrm>
        </p:grpSpPr>
        <p:pic>
          <p:nvPicPr>
            <p:cNvPr id="27" name="Google Shape;137;p13"/>
            <p:cNvPicPr/>
            <p:nvPr/>
          </p:nvPicPr>
          <p:blipFill>
            <a:blip r:embed="rId4"/>
            <a:srcRect l="48611" t="43133" r="25720" b="12392"/>
            <a:stretch/>
          </p:blipFill>
          <p:spPr>
            <a:xfrm>
              <a:off x="0" y="0"/>
              <a:ext cx="2631600" cy="2386440"/>
            </a:xfrm>
            <a:prstGeom prst="rect">
              <a:avLst/>
            </a:prstGeom>
            <a:ln w="0">
              <a:noFill/>
            </a:ln>
          </p:spPr>
        </p:pic>
        <p:pic>
          <p:nvPicPr>
            <p:cNvPr id="28" name="Google Shape;138;p13"/>
            <p:cNvPicPr/>
            <p:nvPr/>
          </p:nvPicPr>
          <p:blipFill>
            <a:blip r:embed="rId3"/>
            <a:srcRect l="5591" t="19463" r="59874" b="55392"/>
            <a:stretch/>
          </p:blipFill>
          <p:spPr>
            <a:xfrm rot="10800000">
              <a:off x="360" y="-12960"/>
              <a:ext cx="4250880" cy="1618920"/>
            </a:xfrm>
            <a:prstGeom prst="rect">
              <a:avLst/>
            </a:prstGeom>
            <a:ln w="0">
              <a:noFill/>
            </a:ln>
          </p:spPr>
        </p:pic>
      </p:grpSp>
      <p:sp>
        <p:nvSpPr>
          <p:cNvPr id="2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sp>
        <p:nvSpPr>
          <p:cNvPr id="30" name="PlaceHolder 2"/>
          <p:cNvSpPr>
            <a:spLocks noGrp="1"/>
          </p:cNvSpPr>
          <p:nvPr>
            <p:ph type="title"/>
          </p:nvPr>
        </p:nvSpPr>
        <p:spPr>
          <a:xfrm>
            <a:off x="1434240" y="1702080"/>
            <a:ext cx="876960" cy="848880"/>
          </a:xfrm>
          <a:prstGeom prst="rect">
            <a:avLst/>
          </a:prstGeom>
          <a:noFill/>
          <a:ln w="19080">
            <a:solidFill>
              <a:schemeClr val="lt1"/>
            </a:solidFill>
            <a:round/>
          </a:ln>
        </p:spPr>
        <p:txBody>
          <a:bodyPr lIns="91440" tIns="91440" rIns="91440" bIns="91440" anchor="ctr">
            <a:noAutofit/>
          </a:bodyPr>
          <a:lstStyle/>
          <a:p>
            <a:pPr indent="0" algn="ctr">
              <a:lnSpc>
                <a:spcPct val="100000"/>
              </a:lnSpc>
              <a:buNone/>
            </a:pPr>
            <a:r>
              <a:rPr lang="fr-FR" sz="3000" b="1" strike="noStrike" spc="-1">
                <a:solidFill>
                  <a:schemeClr val="lt1"/>
                </a:solidFill>
                <a:latin typeface="Unbounded"/>
                <a:ea typeface="Unbounded"/>
              </a:rPr>
              <a:t>xx%</a:t>
            </a:r>
            <a:endParaRPr lang="fr-FR" sz="3000" b="0" strike="noStrike" spc="-1">
              <a:solidFill>
                <a:schemeClr val="dk1"/>
              </a:solidFill>
              <a:latin typeface="Arial"/>
            </a:endParaRPr>
          </a:p>
        </p:txBody>
      </p:sp>
      <p:sp>
        <p:nvSpPr>
          <p:cNvPr id="31" name="PlaceHolder 3"/>
          <p:cNvSpPr>
            <a:spLocks noGrp="1"/>
          </p:cNvSpPr>
          <p:nvPr>
            <p:ph type="title"/>
          </p:nvPr>
        </p:nvSpPr>
        <p:spPr>
          <a:xfrm>
            <a:off x="4133520" y="1702080"/>
            <a:ext cx="876960" cy="848880"/>
          </a:xfrm>
          <a:prstGeom prst="rect">
            <a:avLst/>
          </a:prstGeom>
          <a:noFill/>
          <a:ln w="19080">
            <a:solidFill>
              <a:schemeClr val="lt1"/>
            </a:solidFill>
            <a:round/>
          </a:ln>
        </p:spPr>
        <p:txBody>
          <a:bodyPr lIns="91440" tIns="91440" rIns="91440" bIns="91440" anchor="ctr">
            <a:noAutofit/>
          </a:bodyPr>
          <a:lstStyle/>
          <a:p>
            <a:pPr indent="0" algn="ctr">
              <a:lnSpc>
                <a:spcPct val="100000"/>
              </a:lnSpc>
              <a:buNone/>
            </a:pPr>
            <a:r>
              <a:rPr lang="fr-FR" sz="3000" b="1" strike="noStrike" spc="-1">
                <a:solidFill>
                  <a:schemeClr val="lt1"/>
                </a:solidFill>
                <a:latin typeface="Unbounded"/>
                <a:ea typeface="Unbounded"/>
              </a:rPr>
              <a:t>xx%</a:t>
            </a:r>
            <a:endParaRPr lang="fr-FR" sz="3000" b="0" strike="noStrike" spc="-1">
              <a:solidFill>
                <a:schemeClr val="dk1"/>
              </a:solidFill>
              <a:latin typeface="Arial"/>
            </a:endParaRPr>
          </a:p>
        </p:txBody>
      </p:sp>
      <p:sp>
        <p:nvSpPr>
          <p:cNvPr id="32" name="PlaceHolder 4"/>
          <p:cNvSpPr>
            <a:spLocks noGrp="1"/>
          </p:cNvSpPr>
          <p:nvPr>
            <p:ph type="title"/>
          </p:nvPr>
        </p:nvSpPr>
        <p:spPr>
          <a:xfrm>
            <a:off x="6832800" y="1702080"/>
            <a:ext cx="876960" cy="848880"/>
          </a:xfrm>
          <a:prstGeom prst="rect">
            <a:avLst/>
          </a:prstGeom>
          <a:noFill/>
          <a:ln w="19080">
            <a:solidFill>
              <a:schemeClr val="lt1"/>
            </a:solidFill>
            <a:round/>
          </a:ln>
        </p:spPr>
        <p:txBody>
          <a:bodyPr lIns="91440" tIns="91440" rIns="91440" bIns="91440" anchor="ctr">
            <a:noAutofit/>
          </a:bodyPr>
          <a:lstStyle/>
          <a:p>
            <a:pPr indent="0" algn="ctr">
              <a:lnSpc>
                <a:spcPct val="100000"/>
              </a:lnSpc>
              <a:buNone/>
            </a:pPr>
            <a:r>
              <a:rPr lang="fr-FR" sz="3000" b="1" strike="noStrike" spc="-1">
                <a:solidFill>
                  <a:schemeClr val="lt1"/>
                </a:solidFill>
                <a:latin typeface="Unbounded"/>
                <a:ea typeface="Unbounded"/>
              </a:rPr>
              <a:t>xx%</a:t>
            </a:r>
            <a:endParaRPr lang="fr-FR" sz="3000" b="0" strike="noStrike" spc="-1">
              <a:solidFill>
                <a:schemeClr val="dk1"/>
              </a:solidFill>
              <a:latin typeface="Arial"/>
            </a:endParaRPr>
          </a:p>
        </p:txBody>
      </p:sp>
      <p:grpSp>
        <p:nvGrpSpPr>
          <p:cNvPr id="33" name="Google Shape;149;p13"/>
          <p:cNvGrpSpPr/>
          <p:nvPr/>
        </p:nvGrpSpPr>
        <p:grpSpPr>
          <a:xfrm>
            <a:off x="-518760" y="297720"/>
            <a:ext cx="9494280" cy="5457600"/>
            <a:chOff x="-518760" y="297720"/>
            <a:chExt cx="9494280" cy="5457600"/>
          </a:xfrm>
        </p:grpSpPr>
        <p:sp>
          <p:nvSpPr>
            <p:cNvPr id="34" name="Google Shape;150;p13"/>
            <p:cNvSpPr/>
            <p:nvPr/>
          </p:nvSpPr>
          <p:spPr>
            <a:xfrm>
              <a:off x="220320" y="46504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151;p13"/>
            <p:cNvSpPr/>
            <p:nvPr/>
          </p:nvSpPr>
          <p:spPr>
            <a:xfrm>
              <a:off x="8229600" y="444960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 name="Google Shape;152;p13"/>
            <p:cNvSpPr/>
            <p:nvPr/>
          </p:nvSpPr>
          <p:spPr>
            <a:xfrm>
              <a:off x="-518760" y="297720"/>
              <a:ext cx="1021320" cy="1018080"/>
            </a:xfrm>
            <a:custGeom>
              <a:avLst/>
              <a:gdLst>
                <a:gd name="textAreaLeft" fmla="*/ 0 w 1021320"/>
                <a:gd name="textAreaRight" fmla="*/ 1021680 w 1021320"/>
                <a:gd name="textAreaTop" fmla="*/ 0 h 1018080"/>
                <a:gd name="textAreaBottom" fmla="*/ 1018440 h 1018080"/>
              </a:gdLst>
              <a:ahLst/>
              <a:cxnLst/>
              <a:rect l="textAreaLeft" t="textAreaTop" r="textAreaRight" b="textAreaBottom"/>
              <a:pathLst>
                <a:path w="52484" h="52327">
                  <a:moveTo>
                    <a:pt x="23885" y="79"/>
                  </a:moveTo>
                  <a:lnTo>
                    <a:pt x="22706" y="158"/>
                  </a:lnTo>
                  <a:lnTo>
                    <a:pt x="24435" y="16500"/>
                  </a:lnTo>
                  <a:lnTo>
                    <a:pt x="25613" y="16421"/>
                  </a:lnTo>
                  <a:lnTo>
                    <a:pt x="23885" y="79"/>
                  </a:lnTo>
                  <a:close/>
                  <a:moveTo>
                    <a:pt x="28206" y="1"/>
                  </a:moveTo>
                  <a:lnTo>
                    <a:pt x="26477" y="16343"/>
                  </a:lnTo>
                  <a:lnTo>
                    <a:pt x="27735" y="16500"/>
                  </a:lnTo>
                  <a:lnTo>
                    <a:pt x="29463" y="158"/>
                  </a:lnTo>
                  <a:lnTo>
                    <a:pt x="28206" y="1"/>
                  </a:lnTo>
                  <a:close/>
                  <a:moveTo>
                    <a:pt x="33549" y="944"/>
                  </a:moveTo>
                  <a:lnTo>
                    <a:pt x="28520" y="16657"/>
                  </a:lnTo>
                  <a:lnTo>
                    <a:pt x="29699" y="16971"/>
                  </a:lnTo>
                  <a:lnTo>
                    <a:pt x="34727" y="1336"/>
                  </a:lnTo>
                  <a:lnTo>
                    <a:pt x="33549" y="944"/>
                  </a:lnTo>
                  <a:close/>
                  <a:moveTo>
                    <a:pt x="18542" y="1101"/>
                  </a:moveTo>
                  <a:lnTo>
                    <a:pt x="17364" y="1494"/>
                  </a:lnTo>
                  <a:lnTo>
                    <a:pt x="22470" y="17207"/>
                  </a:lnTo>
                  <a:lnTo>
                    <a:pt x="23649" y="16814"/>
                  </a:lnTo>
                  <a:lnTo>
                    <a:pt x="18542" y="1101"/>
                  </a:lnTo>
                  <a:close/>
                  <a:moveTo>
                    <a:pt x="38655" y="3065"/>
                  </a:moveTo>
                  <a:lnTo>
                    <a:pt x="30406" y="17286"/>
                  </a:lnTo>
                  <a:lnTo>
                    <a:pt x="31506" y="17914"/>
                  </a:lnTo>
                  <a:lnTo>
                    <a:pt x="39755" y="3693"/>
                  </a:lnTo>
                  <a:lnTo>
                    <a:pt x="38655" y="3065"/>
                  </a:lnTo>
                  <a:close/>
                  <a:moveTo>
                    <a:pt x="13514" y="3301"/>
                  </a:moveTo>
                  <a:lnTo>
                    <a:pt x="12414" y="3851"/>
                  </a:lnTo>
                  <a:lnTo>
                    <a:pt x="20585" y="18150"/>
                  </a:lnTo>
                  <a:lnTo>
                    <a:pt x="21685" y="17521"/>
                  </a:lnTo>
                  <a:lnTo>
                    <a:pt x="13514" y="3301"/>
                  </a:lnTo>
                  <a:close/>
                  <a:moveTo>
                    <a:pt x="43212" y="6129"/>
                  </a:moveTo>
                  <a:lnTo>
                    <a:pt x="32213" y="18386"/>
                  </a:lnTo>
                  <a:lnTo>
                    <a:pt x="33077" y="19171"/>
                  </a:lnTo>
                  <a:lnTo>
                    <a:pt x="44155" y="6993"/>
                  </a:lnTo>
                  <a:lnTo>
                    <a:pt x="43212" y="6129"/>
                  </a:lnTo>
                  <a:close/>
                  <a:moveTo>
                    <a:pt x="8957" y="6443"/>
                  </a:moveTo>
                  <a:lnTo>
                    <a:pt x="8014" y="7229"/>
                  </a:lnTo>
                  <a:lnTo>
                    <a:pt x="19092" y="19486"/>
                  </a:lnTo>
                  <a:lnTo>
                    <a:pt x="20035" y="18621"/>
                  </a:lnTo>
                  <a:lnTo>
                    <a:pt x="8957" y="6443"/>
                  </a:lnTo>
                  <a:close/>
                  <a:moveTo>
                    <a:pt x="46984" y="10136"/>
                  </a:moveTo>
                  <a:lnTo>
                    <a:pt x="33706" y="19721"/>
                  </a:lnTo>
                  <a:lnTo>
                    <a:pt x="34413" y="20743"/>
                  </a:lnTo>
                  <a:lnTo>
                    <a:pt x="47769" y="11079"/>
                  </a:lnTo>
                  <a:lnTo>
                    <a:pt x="46984" y="10136"/>
                  </a:lnTo>
                  <a:close/>
                  <a:moveTo>
                    <a:pt x="5264" y="10450"/>
                  </a:moveTo>
                  <a:lnTo>
                    <a:pt x="4479" y="11393"/>
                  </a:lnTo>
                  <a:lnTo>
                    <a:pt x="17835" y="21135"/>
                  </a:lnTo>
                  <a:lnTo>
                    <a:pt x="18542" y="20114"/>
                  </a:lnTo>
                  <a:lnTo>
                    <a:pt x="5264" y="10450"/>
                  </a:lnTo>
                  <a:close/>
                  <a:moveTo>
                    <a:pt x="49891" y="14771"/>
                  </a:moveTo>
                  <a:lnTo>
                    <a:pt x="34884" y="21450"/>
                  </a:lnTo>
                  <a:lnTo>
                    <a:pt x="35356" y="22628"/>
                  </a:lnTo>
                  <a:lnTo>
                    <a:pt x="50441" y="15871"/>
                  </a:lnTo>
                  <a:lnTo>
                    <a:pt x="49891" y="14771"/>
                  </a:lnTo>
                  <a:close/>
                  <a:moveTo>
                    <a:pt x="2436" y="15164"/>
                  </a:moveTo>
                  <a:lnTo>
                    <a:pt x="1964" y="16264"/>
                  </a:lnTo>
                  <a:lnTo>
                    <a:pt x="16971" y="22942"/>
                  </a:lnTo>
                  <a:lnTo>
                    <a:pt x="17442" y="21843"/>
                  </a:lnTo>
                  <a:lnTo>
                    <a:pt x="2436" y="15164"/>
                  </a:lnTo>
                  <a:close/>
                  <a:moveTo>
                    <a:pt x="51776" y="19878"/>
                  </a:moveTo>
                  <a:lnTo>
                    <a:pt x="35670" y="23335"/>
                  </a:lnTo>
                  <a:lnTo>
                    <a:pt x="35906" y="24592"/>
                  </a:lnTo>
                  <a:lnTo>
                    <a:pt x="52012" y="21135"/>
                  </a:lnTo>
                  <a:lnTo>
                    <a:pt x="51776" y="19878"/>
                  </a:lnTo>
                  <a:close/>
                  <a:moveTo>
                    <a:pt x="629" y="20350"/>
                  </a:moveTo>
                  <a:lnTo>
                    <a:pt x="393" y="21528"/>
                  </a:lnTo>
                  <a:lnTo>
                    <a:pt x="16499" y="24985"/>
                  </a:lnTo>
                  <a:lnTo>
                    <a:pt x="16814" y="23728"/>
                  </a:lnTo>
                  <a:lnTo>
                    <a:pt x="629" y="20350"/>
                  </a:lnTo>
                  <a:close/>
                  <a:moveTo>
                    <a:pt x="36063" y="25300"/>
                  </a:moveTo>
                  <a:lnTo>
                    <a:pt x="36063" y="26635"/>
                  </a:lnTo>
                  <a:lnTo>
                    <a:pt x="52483" y="26635"/>
                  </a:lnTo>
                  <a:lnTo>
                    <a:pt x="52483" y="25378"/>
                  </a:lnTo>
                  <a:lnTo>
                    <a:pt x="36063" y="25300"/>
                  </a:lnTo>
                  <a:close/>
                  <a:moveTo>
                    <a:pt x="0" y="25771"/>
                  </a:moveTo>
                  <a:lnTo>
                    <a:pt x="0" y="27028"/>
                  </a:lnTo>
                  <a:lnTo>
                    <a:pt x="16421" y="27028"/>
                  </a:lnTo>
                  <a:lnTo>
                    <a:pt x="16499" y="25771"/>
                  </a:lnTo>
                  <a:close/>
                  <a:moveTo>
                    <a:pt x="35984" y="27421"/>
                  </a:moveTo>
                  <a:lnTo>
                    <a:pt x="35748" y="28599"/>
                  </a:lnTo>
                  <a:lnTo>
                    <a:pt x="51855" y="32056"/>
                  </a:lnTo>
                  <a:lnTo>
                    <a:pt x="52090" y="30799"/>
                  </a:lnTo>
                  <a:lnTo>
                    <a:pt x="35984" y="27421"/>
                  </a:lnTo>
                  <a:close/>
                  <a:moveTo>
                    <a:pt x="16578" y="27814"/>
                  </a:moveTo>
                  <a:lnTo>
                    <a:pt x="472" y="31192"/>
                  </a:lnTo>
                  <a:lnTo>
                    <a:pt x="707" y="32449"/>
                  </a:lnTo>
                  <a:lnTo>
                    <a:pt x="16814" y="28992"/>
                  </a:lnTo>
                  <a:lnTo>
                    <a:pt x="16578" y="27814"/>
                  </a:lnTo>
                  <a:close/>
                  <a:moveTo>
                    <a:pt x="35513" y="29385"/>
                  </a:moveTo>
                  <a:lnTo>
                    <a:pt x="35041" y="30485"/>
                  </a:lnTo>
                  <a:lnTo>
                    <a:pt x="50048" y="37242"/>
                  </a:lnTo>
                  <a:lnTo>
                    <a:pt x="50598" y="36063"/>
                  </a:lnTo>
                  <a:lnTo>
                    <a:pt x="35513" y="29385"/>
                  </a:lnTo>
                  <a:close/>
                  <a:moveTo>
                    <a:pt x="17128" y="29778"/>
                  </a:moveTo>
                  <a:lnTo>
                    <a:pt x="2122" y="36456"/>
                  </a:lnTo>
                  <a:lnTo>
                    <a:pt x="2593" y="37556"/>
                  </a:lnTo>
                  <a:lnTo>
                    <a:pt x="17678" y="30956"/>
                  </a:lnTo>
                  <a:lnTo>
                    <a:pt x="17128" y="29778"/>
                  </a:lnTo>
                  <a:close/>
                  <a:moveTo>
                    <a:pt x="34648" y="31271"/>
                  </a:moveTo>
                  <a:lnTo>
                    <a:pt x="33863" y="32292"/>
                  </a:lnTo>
                  <a:lnTo>
                    <a:pt x="47219" y="41956"/>
                  </a:lnTo>
                  <a:lnTo>
                    <a:pt x="47926" y="40934"/>
                  </a:lnTo>
                  <a:lnTo>
                    <a:pt x="34648" y="31271"/>
                  </a:lnTo>
                  <a:close/>
                  <a:moveTo>
                    <a:pt x="18149" y="31585"/>
                  </a:moveTo>
                  <a:lnTo>
                    <a:pt x="4714" y="41249"/>
                  </a:lnTo>
                  <a:lnTo>
                    <a:pt x="5500" y="42270"/>
                  </a:lnTo>
                  <a:lnTo>
                    <a:pt x="18778" y="32528"/>
                  </a:lnTo>
                  <a:lnTo>
                    <a:pt x="18149" y="31585"/>
                  </a:lnTo>
                  <a:close/>
                  <a:moveTo>
                    <a:pt x="33470" y="32921"/>
                  </a:moveTo>
                  <a:lnTo>
                    <a:pt x="32449" y="33706"/>
                  </a:lnTo>
                  <a:lnTo>
                    <a:pt x="43527" y="45963"/>
                  </a:lnTo>
                  <a:lnTo>
                    <a:pt x="44469" y="45099"/>
                  </a:lnTo>
                  <a:lnTo>
                    <a:pt x="33470" y="32921"/>
                  </a:lnTo>
                  <a:close/>
                  <a:moveTo>
                    <a:pt x="19406" y="33156"/>
                  </a:moveTo>
                  <a:lnTo>
                    <a:pt x="8328" y="45413"/>
                  </a:lnTo>
                  <a:lnTo>
                    <a:pt x="9271" y="46198"/>
                  </a:lnTo>
                  <a:lnTo>
                    <a:pt x="20349" y="34021"/>
                  </a:lnTo>
                  <a:lnTo>
                    <a:pt x="19406" y="33156"/>
                  </a:lnTo>
                  <a:close/>
                  <a:moveTo>
                    <a:pt x="31899" y="34256"/>
                  </a:moveTo>
                  <a:lnTo>
                    <a:pt x="30799" y="34885"/>
                  </a:lnTo>
                  <a:lnTo>
                    <a:pt x="39048" y="49105"/>
                  </a:lnTo>
                  <a:lnTo>
                    <a:pt x="40148" y="48477"/>
                  </a:lnTo>
                  <a:lnTo>
                    <a:pt x="31899" y="34256"/>
                  </a:lnTo>
                  <a:close/>
                  <a:moveTo>
                    <a:pt x="20978" y="34413"/>
                  </a:moveTo>
                  <a:lnTo>
                    <a:pt x="12728" y="48713"/>
                  </a:lnTo>
                  <a:lnTo>
                    <a:pt x="13828" y="49341"/>
                  </a:lnTo>
                  <a:lnTo>
                    <a:pt x="22078" y="35042"/>
                  </a:lnTo>
                  <a:lnTo>
                    <a:pt x="20978" y="34413"/>
                  </a:lnTo>
                  <a:close/>
                  <a:moveTo>
                    <a:pt x="30092" y="35199"/>
                  </a:moveTo>
                  <a:lnTo>
                    <a:pt x="28834" y="35592"/>
                  </a:lnTo>
                  <a:lnTo>
                    <a:pt x="33941" y="51227"/>
                  </a:lnTo>
                  <a:lnTo>
                    <a:pt x="35120" y="50834"/>
                  </a:lnTo>
                  <a:lnTo>
                    <a:pt x="30092" y="35199"/>
                  </a:lnTo>
                  <a:close/>
                  <a:moveTo>
                    <a:pt x="22863" y="35356"/>
                  </a:moveTo>
                  <a:lnTo>
                    <a:pt x="17756" y="50991"/>
                  </a:lnTo>
                  <a:lnTo>
                    <a:pt x="18935" y="51384"/>
                  </a:lnTo>
                  <a:lnTo>
                    <a:pt x="24042" y="35749"/>
                  </a:lnTo>
                  <a:lnTo>
                    <a:pt x="22863" y="35356"/>
                  </a:lnTo>
                  <a:close/>
                  <a:moveTo>
                    <a:pt x="24828" y="35828"/>
                  </a:moveTo>
                  <a:lnTo>
                    <a:pt x="23099" y="52248"/>
                  </a:lnTo>
                  <a:lnTo>
                    <a:pt x="24356" y="52327"/>
                  </a:lnTo>
                  <a:lnTo>
                    <a:pt x="26085" y="35985"/>
                  </a:lnTo>
                  <a:lnTo>
                    <a:pt x="24828" y="35828"/>
                  </a:lnTo>
                  <a:close/>
                  <a:moveTo>
                    <a:pt x="28127" y="35828"/>
                  </a:moveTo>
                  <a:lnTo>
                    <a:pt x="26870" y="35906"/>
                  </a:lnTo>
                  <a:lnTo>
                    <a:pt x="28599" y="52327"/>
                  </a:lnTo>
                  <a:lnTo>
                    <a:pt x="29856" y="52170"/>
                  </a:lnTo>
                  <a:lnTo>
                    <a:pt x="28127" y="35828"/>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567160" y="2357640"/>
            <a:ext cx="4009320" cy="1382400"/>
          </a:xfrm>
          <a:prstGeom prst="rect">
            <a:avLst/>
          </a:prstGeom>
          <a:noFill/>
          <a:ln w="0">
            <a:noFill/>
          </a:ln>
        </p:spPr>
        <p:txBody>
          <a:bodyPr lIns="91440" tIns="91440" rIns="91440" bIns="91440" anchor="b">
            <a:noAutofit/>
          </a:bodyPr>
          <a:lstStyle/>
          <a:p>
            <a:pPr indent="0">
              <a:buNone/>
            </a:pPr>
            <a:r>
              <a:rPr lang="fr-FR" sz="4000" b="0" strike="noStrike" spc="-1">
                <a:solidFill>
                  <a:schemeClr val="dk1"/>
                </a:solidFill>
                <a:latin typeface="Arial"/>
              </a:rPr>
              <a:t>Click to edit the title text format</a:t>
            </a:r>
          </a:p>
        </p:txBody>
      </p:sp>
      <p:sp>
        <p:nvSpPr>
          <p:cNvPr id="38" name="PlaceHolder 2"/>
          <p:cNvSpPr>
            <a:spLocks noGrp="1"/>
          </p:cNvSpPr>
          <p:nvPr>
            <p:ph type="title"/>
          </p:nvPr>
        </p:nvSpPr>
        <p:spPr>
          <a:xfrm>
            <a:off x="3745800" y="776160"/>
            <a:ext cx="1652040" cy="1382400"/>
          </a:xfrm>
          <a:prstGeom prst="rect">
            <a:avLst/>
          </a:prstGeom>
          <a:noFill/>
          <a:ln w="19080">
            <a:solidFill>
              <a:schemeClr val="lt1"/>
            </a:solidFill>
            <a:round/>
          </a:ln>
        </p:spPr>
        <p:txBody>
          <a:bodyPr lIns="91440" tIns="91440" rIns="91440" bIns="91440" anchor="ctr">
            <a:noAutofit/>
          </a:bodyPr>
          <a:lstStyle/>
          <a:p>
            <a:pPr indent="0" algn="ctr">
              <a:lnSpc>
                <a:spcPct val="100000"/>
              </a:lnSpc>
              <a:buNone/>
            </a:pPr>
            <a:r>
              <a:rPr lang="fr-FR" sz="6000" b="1" strike="noStrike" spc="-1">
                <a:solidFill>
                  <a:schemeClr val="lt1"/>
                </a:solidFill>
                <a:latin typeface="Unbounded"/>
                <a:ea typeface="Unbounded"/>
              </a:rPr>
              <a:t>xx%</a:t>
            </a:r>
            <a:endParaRPr lang="fr-FR" sz="6000" b="0" strike="noStrike" spc="-1">
              <a:solidFill>
                <a:schemeClr val="dk1"/>
              </a:solidFill>
              <a:latin typeface="Arial"/>
            </a:endParaRPr>
          </a:p>
        </p:txBody>
      </p:sp>
      <p:grpSp>
        <p:nvGrpSpPr>
          <p:cNvPr id="39" name="Google Shape;157;p14"/>
          <p:cNvGrpSpPr/>
          <p:nvPr/>
        </p:nvGrpSpPr>
        <p:grpSpPr>
          <a:xfrm>
            <a:off x="5048640" y="0"/>
            <a:ext cx="4095360" cy="5142960"/>
            <a:chOff x="5048640" y="0"/>
            <a:chExt cx="4095360" cy="5142960"/>
          </a:xfrm>
        </p:grpSpPr>
        <p:pic>
          <p:nvPicPr>
            <p:cNvPr id="40" name="Google Shape;158;p14"/>
            <p:cNvPicPr/>
            <p:nvPr/>
          </p:nvPicPr>
          <p:blipFill>
            <a:blip r:embed="rId3"/>
            <a:srcRect l="5247" t="15708" r="79654" b="36603"/>
            <a:stretch/>
          </p:blipFill>
          <p:spPr>
            <a:xfrm>
              <a:off x="7258680" y="2024280"/>
              <a:ext cx="1885320" cy="3118680"/>
            </a:xfrm>
            <a:prstGeom prst="rect">
              <a:avLst/>
            </a:prstGeom>
            <a:ln w="0">
              <a:noFill/>
            </a:ln>
          </p:spPr>
        </p:pic>
        <p:pic>
          <p:nvPicPr>
            <p:cNvPr id="41" name="Google Shape;159;p14"/>
            <p:cNvPicPr/>
            <p:nvPr/>
          </p:nvPicPr>
          <p:blipFill>
            <a:blip r:embed="rId4"/>
            <a:srcRect l="27260" t="65593" r="34778" b="2257"/>
            <a:stretch/>
          </p:blipFill>
          <p:spPr>
            <a:xfrm>
              <a:off x="5048640" y="0"/>
              <a:ext cx="4095000" cy="1814400"/>
            </a:xfrm>
            <a:prstGeom prst="rect">
              <a:avLst/>
            </a:prstGeom>
            <a:ln w="0">
              <a:noFill/>
            </a:ln>
          </p:spPr>
        </p:pic>
      </p:grpSp>
      <p:grpSp>
        <p:nvGrpSpPr>
          <p:cNvPr id="42" name="Google Shape;160;p14"/>
          <p:cNvGrpSpPr/>
          <p:nvPr/>
        </p:nvGrpSpPr>
        <p:grpSpPr>
          <a:xfrm>
            <a:off x="0" y="767160"/>
            <a:ext cx="2939400" cy="4376520"/>
            <a:chOff x="0" y="767160"/>
            <a:chExt cx="2939400" cy="4376520"/>
          </a:xfrm>
        </p:grpSpPr>
        <p:pic>
          <p:nvPicPr>
            <p:cNvPr id="43" name="Google Shape;161;p14"/>
            <p:cNvPicPr/>
            <p:nvPr/>
          </p:nvPicPr>
          <p:blipFill>
            <a:blip r:embed="rId4"/>
            <a:srcRect l="54312" t="9226" r="30044" b="9238"/>
            <a:stretch/>
          </p:blipFill>
          <p:spPr>
            <a:xfrm>
              <a:off x="0" y="767160"/>
              <a:ext cx="1603080" cy="4376160"/>
            </a:xfrm>
            <a:prstGeom prst="rect">
              <a:avLst/>
            </a:prstGeom>
            <a:ln w="0">
              <a:noFill/>
            </a:ln>
          </p:spPr>
        </p:pic>
        <p:pic>
          <p:nvPicPr>
            <p:cNvPr id="44" name="Google Shape;162;p14"/>
            <p:cNvPicPr/>
            <p:nvPr/>
          </p:nvPicPr>
          <p:blipFill>
            <a:blip r:embed="rId3"/>
            <a:srcRect l="5068" t="54351" r="71049" b="-2805"/>
            <a:stretch/>
          </p:blipFill>
          <p:spPr>
            <a:xfrm rot="10800000">
              <a:off x="360" y="2022480"/>
              <a:ext cx="2939040" cy="3121200"/>
            </a:xfrm>
            <a:prstGeom prst="rect">
              <a:avLst/>
            </a:prstGeom>
            <a:ln w="0">
              <a:noFill/>
            </a:ln>
          </p:spPr>
        </p:pic>
      </p:grpSp>
      <p:grpSp>
        <p:nvGrpSpPr>
          <p:cNvPr id="45" name="Google Shape;163;p14"/>
          <p:cNvGrpSpPr/>
          <p:nvPr/>
        </p:nvGrpSpPr>
        <p:grpSpPr>
          <a:xfrm>
            <a:off x="500760" y="257040"/>
            <a:ext cx="8324280" cy="6775920"/>
            <a:chOff x="500760" y="257040"/>
            <a:chExt cx="8324280" cy="6775920"/>
          </a:xfrm>
        </p:grpSpPr>
        <p:sp>
          <p:nvSpPr>
            <p:cNvPr id="46" name="Google Shape;164;p14"/>
            <p:cNvSpPr/>
            <p:nvPr/>
          </p:nvSpPr>
          <p:spPr>
            <a:xfrm>
              <a:off x="500760" y="408312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 name="Google Shape;165;p14"/>
            <p:cNvSpPr/>
            <p:nvPr/>
          </p:nvSpPr>
          <p:spPr>
            <a:xfrm>
              <a:off x="8274600" y="2570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8" name="Google Shape;166;p14"/>
            <p:cNvSpPr/>
            <p:nvPr/>
          </p:nvSpPr>
          <p:spPr>
            <a:xfrm>
              <a:off x="5133240" y="460404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9"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50" name="Google Shape;168;p15"/>
          <p:cNvGrpSpPr/>
          <p:nvPr/>
        </p:nvGrpSpPr>
        <p:grpSpPr>
          <a:xfrm>
            <a:off x="4157280" y="896400"/>
            <a:ext cx="4986360" cy="4287600"/>
            <a:chOff x="4157280" y="896400"/>
            <a:chExt cx="4986360" cy="4287600"/>
          </a:xfrm>
        </p:grpSpPr>
        <p:pic>
          <p:nvPicPr>
            <p:cNvPr id="51" name="Google Shape;169;p15"/>
            <p:cNvPicPr/>
            <p:nvPr/>
          </p:nvPicPr>
          <p:blipFill>
            <a:blip r:embed="rId3"/>
            <a:srcRect t="25169" r="78561" b="15088"/>
            <a:stretch/>
          </p:blipFill>
          <p:spPr>
            <a:xfrm rot="10800000" flipH="1">
              <a:off x="6204600" y="896400"/>
              <a:ext cx="2939040" cy="4287600"/>
            </a:xfrm>
            <a:prstGeom prst="rect">
              <a:avLst/>
            </a:prstGeom>
            <a:ln w="0">
              <a:noFill/>
            </a:ln>
          </p:spPr>
        </p:pic>
        <p:pic>
          <p:nvPicPr>
            <p:cNvPr id="52" name="Google Shape;170;p15"/>
            <p:cNvPicPr/>
            <p:nvPr/>
          </p:nvPicPr>
          <p:blipFill>
            <a:blip r:embed="rId4"/>
            <a:srcRect l="15332" t="49838" r="38444" b="2221"/>
            <a:stretch/>
          </p:blipFill>
          <p:spPr>
            <a:xfrm rot="10800000" flipH="1">
              <a:off x="4157280" y="2477160"/>
              <a:ext cx="4986360" cy="2706480"/>
            </a:xfrm>
            <a:prstGeom prst="rect">
              <a:avLst/>
            </a:prstGeom>
            <a:ln w="0">
              <a:noFill/>
            </a:ln>
          </p:spPr>
        </p:pic>
      </p:grpSp>
      <p:grpSp>
        <p:nvGrpSpPr>
          <p:cNvPr id="53" name="Google Shape;171;p15"/>
          <p:cNvGrpSpPr/>
          <p:nvPr/>
        </p:nvGrpSpPr>
        <p:grpSpPr>
          <a:xfrm>
            <a:off x="0" y="-58680"/>
            <a:ext cx="4437720" cy="4165920"/>
            <a:chOff x="0" y="-58680"/>
            <a:chExt cx="4437720" cy="4165920"/>
          </a:xfrm>
        </p:grpSpPr>
        <p:pic>
          <p:nvPicPr>
            <p:cNvPr id="54" name="Google Shape;172;p15"/>
            <p:cNvPicPr/>
            <p:nvPr/>
          </p:nvPicPr>
          <p:blipFill>
            <a:blip r:embed="rId4"/>
            <a:srcRect l="44287" t="1775" r="12435" b="54273"/>
            <a:stretch/>
          </p:blipFill>
          <p:spPr>
            <a:xfrm rot="10800000" flipH="1">
              <a:off x="0" y="15840"/>
              <a:ext cx="4437720" cy="2358360"/>
            </a:xfrm>
            <a:prstGeom prst="rect">
              <a:avLst/>
            </a:prstGeom>
            <a:ln w="0">
              <a:noFill/>
            </a:ln>
          </p:spPr>
        </p:pic>
        <p:pic>
          <p:nvPicPr>
            <p:cNvPr id="55" name="Google Shape;173;p15"/>
            <p:cNvPicPr/>
            <p:nvPr/>
          </p:nvPicPr>
          <p:blipFill>
            <a:blip r:embed="rId3"/>
            <a:srcRect l="-5663" t="7601" r="81780" b="27732"/>
            <a:stretch/>
          </p:blipFill>
          <p:spPr>
            <a:xfrm flipH="1">
              <a:off x="360" y="-58680"/>
              <a:ext cx="2939040" cy="4165920"/>
            </a:xfrm>
            <a:prstGeom prst="rect">
              <a:avLst/>
            </a:prstGeom>
            <a:ln w="0">
              <a:noFill/>
            </a:ln>
          </p:spPr>
        </p:pic>
      </p:grpSp>
      <p:grpSp>
        <p:nvGrpSpPr>
          <p:cNvPr id="56" name="Google Shape;174;p15"/>
          <p:cNvGrpSpPr/>
          <p:nvPr/>
        </p:nvGrpSpPr>
        <p:grpSpPr>
          <a:xfrm>
            <a:off x="0" y="133200"/>
            <a:ext cx="8837280" cy="6678000"/>
            <a:chOff x="0" y="133200"/>
            <a:chExt cx="8837280" cy="6678000"/>
          </a:xfrm>
        </p:grpSpPr>
        <p:sp>
          <p:nvSpPr>
            <p:cNvPr id="57" name="Google Shape;175;p15"/>
            <p:cNvSpPr/>
            <p:nvPr/>
          </p:nvSpPr>
          <p:spPr>
            <a:xfrm>
              <a:off x="0" y="438228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 name="Google Shape;176;p15"/>
            <p:cNvSpPr/>
            <p:nvPr/>
          </p:nvSpPr>
          <p:spPr>
            <a:xfrm>
              <a:off x="7292160" y="36432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9" name="Google Shape;177;p15"/>
            <p:cNvSpPr/>
            <p:nvPr/>
          </p:nvSpPr>
          <p:spPr>
            <a:xfrm>
              <a:off x="340200" y="13320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0" name="PlaceHolder 1"/>
          <p:cNvSpPr>
            <a:spLocks noGrp="1"/>
          </p:cNvSpPr>
          <p:nvPr>
            <p:ph type="title"/>
          </p:nvPr>
        </p:nvSpPr>
        <p:spPr>
          <a:xfrm>
            <a:off x="1145880" y="3216600"/>
            <a:ext cx="6851880" cy="531720"/>
          </a:xfrm>
          <a:prstGeom prst="rect">
            <a:avLst/>
          </a:prstGeom>
          <a:noFill/>
          <a:ln w="0">
            <a:noFill/>
          </a:ln>
        </p:spPr>
        <p:txBody>
          <a:bodyPr lIns="91440" tIns="91440" rIns="91440" bIns="91440" anchor="ctr">
            <a:noAutofit/>
          </a:bodyPr>
          <a:lstStyle/>
          <a:p>
            <a:pPr indent="0">
              <a:buNone/>
            </a:pPr>
            <a:r>
              <a:rPr lang="fr-FR" sz="29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61" name="Google Shape;181;p16"/>
          <p:cNvGrpSpPr/>
          <p:nvPr/>
        </p:nvGrpSpPr>
        <p:grpSpPr>
          <a:xfrm>
            <a:off x="5400000" y="0"/>
            <a:ext cx="3743640" cy="5183640"/>
            <a:chOff x="5400000" y="0"/>
            <a:chExt cx="3743640" cy="5183640"/>
          </a:xfrm>
        </p:grpSpPr>
        <p:pic>
          <p:nvPicPr>
            <p:cNvPr id="62" name="Google Shape;182;p16"/>
            <p:cNvPicPr/>
            <p:nvPr/>
          </p:nvPicPr>
          <p:blipFill>
            <a:blip r:embed="rId3"/>
            <a:srcRect t="28154" r="83008" b="11928"/>
            <a:stretch/>
          </p:blipFill>
          <p:spPr>
            <a:xfrm>
              <a:off x="7021440" y="0"/>
              <a:ext cx="2122200" cy="3918600"/>
            </a:xfrm>
            <a:prstGeom prst="rect">
              <a:avLst/>
            </a:prstGeom>
            <a:ln w="0">
              <a:noFill/>
            </a:ln>
          </p:spPr>
        </p:pic>
        <p:pic>
          <p:nvPicPr>
            <p:cNvPr id="63" name="Google Shape;183;p16"/>
            <p:cNvPicPr/>
            <p:nvPr/>
          </p:nvPicPr>
          <p:blipFill>
            <a:blip r:embed="rId4"/>
            <a:srcRect l="13257" t="4640" r="52035" b="54899"/>
            <a:stretch/>
          </p:blipFill>
          <p:spPr>
            <a:xfrm>
              <a:off x="5400000" y="2899800"/>
              <a:ext cx="3743640" cy="2283840"/>
            </a:xfrm>
            <a:prstGeom prst="rect">
              <a:avLst/>
            </a:prstGeom>
            <a:ln w="0">
              <a:noFill/>
            </a:ln>
          </p:spPr>
        </p:pic>
      </p:grpSp>
      <p:grpSp>
        <p:nvGrpSpPr>
          <p:cNvPr id="64" name="Google Shape;184;p16"/>
          <p:cNvGrpSpPr/>
          <p:nvPr/>
        </p:nvGrpSpPr>
        <p:grpSpPr>
          <a:xfrm>
            <a:off x="0" y="-101520"/>
            <a:ext cx="4437720" cy="4762080"/>
            <a:chOff x="0" y="-101520"/>
            <a:chExt cx="4437720" cy="4762080"/>
          </a:xfrm>
        </p:grpSpPr>
        <p:pic>
          <p:nvPicPr>
            <p:cNvPr id="65" name="Google Shape;185;p16"/>
            <p:cNvPicPr/>
            <p:nvPr/>
          </p:nvPicPr>
          <p:blipFill>
            <a:blip r:embed="rId4"/>
            <a:srcRect l="31146" t="56446" r="25575" b="4983"/>
            <a:stretch/>
          </p:blipFill>
          <p:spPr>
            <a:xfrm>
              <a:off x="0" y="0"/>
              <a:ext cx="4437720" cy="2069640"/>
            </a:xfrm>
            <a:prstGeom prst="rect">
              <a:avLst/>
            </a:prstGeom>
            <a:ln w="0">
              <a:noFill/>
            </a:ln>
          </p:spPr>
        </p:pic>
        <p:pic>
          <p:nvPicPr>
            <p:cNvPr id="66" name="Google Shape;186;p16"/>
            <p:cNvPicPr/>
            <p:nvPr/>
          </p:nvPicPr>
          <p:blipFill>
            <a:blip r:embed="rId3"/>
            <a:srcRect l="4614" t="2365" r="79209" b="23718"/>
            <a:stretch/>
          </p:blipFill>
          <p:spPr>
            <a:xfrm rot="10800000">
              <a:off x="360" y="-101520"/>
              <a:ext cx="1989720" cy="4762080"/>
            </a:xfrm>
            <a:prstGeom prst="rect">
              <a:avLst/>
            </a:prstGeom>
            <a:ln w="0">
              <a:noFill/>
            </a:ln>
          </p:spPr>
        </p:pic>
      </p:grpSp>
      <p:sp>
        <p:nvSpPr>
          <p:cNvPr id="6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900" b="0" strike="noStrike" spc="-1">
                <a:solidFill>
                  <a:schemeClr val="dk1"/>
                </a:solidFill>
                <a:latin typeface="Arial"/>
              </a:rPr>
              <a:t>Click to edit the title text format</a:t>
            </a:r>
          </a:p>
        </p:txBody>
      </p:sp>
      <p:grpSp>
        <p:nvGrpSpPr>
          <p:cNvPr id="68" name="Google Shape;188;p16"/>
          <p:cNvGrpSpPr/>
          <p:nvPr/>
        </p:nvGrpSpPr>
        <p:grpSpPr>
          <a:xfrm>
            <a:off x="-1946520" y="-570240"/>
            <a:ext cx="10978560" cy="5713200"/>
            <a:chOff x="-1946520" y="-570240"/>
            <a:chExt cx="10978560" cy="5713200"/>
          </a:xfrm>
        </p:grpSpPr>
        <p:grpSp>
          <p:nvGrpSpPr>
            <p:cNvPr id="69" name="Google Shape;189;p16"/>
            <p:cNvGrpSpPr/>
            <p:nvPr/>
          </p:nvGrpSpPr>
          <p:grpSpPr>
            <a:xfrm>
              <a:off x="-1946520" y="-570240"/>
              <a:ext cx="10978560" cy="5713200"/>
              <a:chOff x="-1946520" y="-570240"/>
              <a:chExt cx="10978560" cy="5713200"/>
            </a:xfrm>
          </p:grpSpPr>
          <p:sp>
            <p:nvSpPr>
              <p:cNvPr id="70" name="Google Shape;190;p16"/>
              <p:cNvSpPr/>
              <p:nvPr/>
            </p:nvSpPr>
            <p:spPr>
              <a:xfrm rot="5400000">
                <a:off x="-1946520" y="271368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 name="Google Shape;191;p16"/>
              <p:cNvSpPr/>
              <p:nvPr/>
            </p:nvSpPr>
            <p:spPr>
              <a:xfrm>
                <a:off x="8286120" y="-57024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2" name="Google Shape;192;p16"/>
            <p:cNvSpPr/>
            <p:nvPr/>
          </p:nvSpPr>
          <p:spPr>
            <a:xfrm>
              <a:off x="7245720" y="460404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grpSp>
        <p:nvGrpSpPr>
          <p:cNvPr id="73" name="Google Shape;194;p17"/>
          <p:cNvGrpSpPr/>
          <p:nvPr/>
        </p:nvGrpSpPr>
        <p:grpSpPr>
          <a:xfrm>
            <a:off x="4157280" y="0"/>
            <a:ext cx="4986360" cy="3918600"/>
            <a:chOff x="4157280" y="0"/>
            <a:chExt cx="4986360" cy="3918600"/>
          </a:xfrm>
        </p:grpSpPr>
        <p:pic>
          <p:nvPicPr>
            <p:cNvPr id="74" name="Google Shape;195;p17"/>
            <p:cNvPicPr/>
            <p:nvPr/>
          </p:nvPicPr>
          <p:blipFill>
            <a:blip r:embed="rId3"/>
            <a:srcRect l="1389" t="26408" r="75083" b="13674"/>
            <a:stretch/>
          </p:blipFill>
          <p:spPr>
            <a:xfrm>
              <a:off x="6204600" y="0"/>
              <a:ext cx="2939040" cy="3918600"/>
            </a:xfrm>
            <a:prstGeom prst="rect">
              <a:avLst/>
            </a:prstGeom>
            <a:ln w="0">
              <a:noFill/>
            </a:ln>
          </p:spPr>
        </p:pic>
        <p:pic>
          <p:nvPicPr>
            <p:cNvPr id="75" name="Google Shape;196;p17"/>
            <p:cNvPicPr/>
            <p:nvPr/>
          </p:nvPicPr>
          <p:blipFill>
            <a:blip r:embed="rId4"/>
            <a:srcRect l="21159" t="55236" r="32617" b="4309"/>
            <a:stretch/>
          </p:blipFill>
          <p:spPr>
            <a:xfrm>
              <a:off x="4157280" y="0"/>
              <a:ext cx="4986360" cy="2283840"/>
            </a:xfrm>
            <a:prstGeom prst="rect">
              <a:avLst/>
            </a:prstGeom>
            <a:ln w="0">
              <a:noFill/>
            </a:ln>
          </p:spPr>
        </p:pic>
      </p:grpSp>
      <p:grpSp>
        <p:nvGrpSpPr>
          <p:cNvPr id="76" name="Google Shape;197;p17"/>
          <p:cNvGrpSpPr/>
          <p:nvPr/>
        </p:nvGrpSpPr>
        <p:grpSpPr>
          <a:xfrm>
            <a:off x="0" y="1018080"/>
            <a:ext cx="4437720" cy="4165920"/>
            <a:chOff x="0" y="1018080"/>
            <a:chExt cx="4437720" cy="4165920"/>
          </a:xfrm>
        </p:grpSpPr>
        <p:pic>
          <p:nvPicPr>
            <p:cNvPr id="77" name="Google Shape;198;p17"/>
            <p:cNvPicPr/>
            <p:nvPr/>
          </p:nvPicPr>
          <p:blipFill>
            <a:blip r:embed="rId4"/>
            <a:srcRect l="36932" t="-9160" r="19789" b="65672"/>
            <a:stretch/>
          </p:blipFill>
          <p:spPr>
            <a:xfrm>
              <a:off x="0" y="2809440"/>
              <a:ext cx="4437720" cy="2333520"/>
            </a:xfrm>
            <a:prstGeom prst="rect">
              <a:avLst/>
            </a:prstGeom>
            <a:ln w="0">
              <a:noFill/>
            </a:ln>
          </p:spPr>
        </p:pic>
        <p:pic>
          <p:nvPicPr>
            <p:cNvPr id="78" name="Google Shape;199;p17"/>
            <p:cNvPicPr/>
            <p:nvPr/>
          </p:nvPicPr>
          <p:blipFill>
            <a:blip r:embed="rId3"/>
            <a:srcRect l="-4381" t="29604" r="80498" b="5729"/>
            <a:stretch/>
          </p:blipFill>
          <p:spPr>
            <a:xfrm rot="10800000">
              <a:off x="360" y="1018080"/>
              <a:ext cx="2939040" cy="4165920"/>
            </a:xfrm>
            <a:prstGeom prst="rect">
              <a:avLst/>
            </a:prstGeom>
            <a:ln w="0">
              <a:noFill/>
            </a:ln>
          </p:spPr>
        </p:pic>
      </p:grpSp>
      <p:sp>
        <p:nvSpPr>
          <p:cNvPr id="79" name="Google Shape;200;p17"/>
          <p:cNvSpPr/>
          <p:nvPr/>
        </p:nvSpPr>
        <p:spPr>
          <a:xfrm>
            <a:off x="810720" y="-188964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 name="Google Shape;201;p17"/>
          <p:cNvSpPr/>
          <p:nvPr/>
        </p:nvSpPr>
        <p:spPr>
          <a:xfrm>
            <a:off x="8360640" y="43214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1" name="PlaceHolder 1"/>
          <p:cNvSpPr>
            <a:spLocks noGrp="1"/>
          </p:cNvSpPr>
          <p:nvPr>
            <p:ph type="title"/>
          </p:nvPr>
        </p:nvSpPr>
        <p:spPr>
          <a:xfrm>
            <a:off x="713160" y="886680"/>
            <a:ext cx="4158000" cy="1936080"/>
          </a:xfrm>
          <a:prstGeom prst="rect">
            <a:avLst/>
          </a:prstGeom>
          <a:noFill/>
          <a:ln w="0">
            <a:noFill/>
          </a:ln>
        </p:spPr>
        <p:txBody>
          <a:bodyPr lIns="91440" tIns="91440" rIns="91440" bIns="91440" anchor="b">
            <a:noAutofit/>
          </a:bodyPr>
          <a:lstStyle/>
          <a:p>
            <a:pPr indent="0">
              <a:buNone/>
            </a:pPr>
            <a:r>
              <a:rPr lang="fr-FR" sz="2900" b="0" strike="noStrike" spc="-1">
                <a:solidFill>
                  <a:schemeClr val="dk1"/>
                </a:solidFill>
                <a:latin typeface="Arial"/>
              </a:rPr>
              <a:t>Click to edit the title text format</a:t>
            </a:r>
          </a:p>
        </p:txBody>
      </p:sp>
      <p:sp>
        <p:nvSpPr>
          <p:cNvPr id="82" name="PlaceHolder 2"/>
          <p:cNvSpPr>
            <a:spLocks noGrp="1"/>
          </p:cNvSpPr>
          <p:nvPr>
            <p:ph type="body"/>
          </p:nvPr>
        </p:nvSpPr>
        <p:spPr>
          <a:xfrm>
            <a:off x="4944240" y="974520"/>
            <a:ext cx="3247920" cy="3193920"/>
          </a:xfrm>
          <a:prstGeom prst="rect">
            <a:avLst/>
          </a:prstGeom>
          <a:noFill/>
          <a:ln w="19080">
            <a:solidFill>
              <a:schemeClr val="lt1"/>
            </a:solidFill>
            <a:round/>
          </a:ln>
        </p:spPr>
        <p:txBody>
          <a:bodyPr lIns="90000" tIns="45000" rIns="90000" bIns="45000" anchor="t">
            <a:normAutofit fontScale="50000" lnSpcReduction="10000"/>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885600" y="1467000"/>
            <a:ext cx="2749320" cy="1041120"/>
          </a:xfrm>
          <a:prstGeom prst="rect">
            <a:avLst/>
          </a:prstGeom>
          <a:noFill/>
          <a:ln w="0">
            <a:noFill/>
          </a:ln>
        </p:spPr>
        <p:txBody>
          <a:bodyPr lIns="91440" tIns="91440" rIns="91440" bIns="91440" anchor="b">
            <a:noAutofit/>
          </a:bodyPr>
          <a:lstStyle/>
          <a:p>
            <a:pPr indent="0">
              <a:buNone/>
            </a:pPr>
            <a:r>
              <a:rPr lang="fr-FR" sz="2900" b="0" strike="noStrike" spc="-1">
                <a:solidFill>
                  <a:schemeClr val="dk1"/>
                </a:solidFill>
                <a:latin typeface="Arial"/>
              </a:rPr>
              <a:t>Click to edit the title text format</a:t>
            </a:r>
          </a:p>
        </p:txBody>
      </p:sp>
      <p:grpSp>
        <p:nvGrpSpPr>
          <p:cNvPr id="84" name="Google Shape;208;p18"/>
          <p:cNvGrpSpPr/>
          <p:nvPr/>
        </p:nvGrpSpPr>
        <p:grpSpPr>
          <a:xfrm>
            <a:off x="5048640" y="0"/>
            <a:ext cx="4095360" cy="5142960"/>
            <a:chOff x="5048640" y="0"/>
            <a:chExt cx="4095360" cy="5142960"/>
          </a:xfrm>
        </p:grpSpPr>
        <p:pic>
          <p:nvPicPr>
            <p:cNvPr id="85" name="Google Shape;209;p18"/>
            <p:cNvPicPr/>
            <p:nvPr/>
          </p:nvPicPr>
          <p:blipFill>
            <a:blip r:embed="rId3"/>
            <a:srcRect l="5247" t="15708" r="79654" b="36603"/>
            <a:stretch/>
          </p:blipFill>
          <p:spPr>
            <a:xfrm>
              <a:off x="7258680" y="2024280"/>
              <a:ext cx="1885320" cy="3118680"/>
            </a:xfrm>
            <a:prstGeom prst="rect">
              <a:avLst/>
            </a:prstGeom>
            <a:ln w="0">
              <a:noFill/>
            </a:ln>
          </p:spPr>
        </p:pic>
        <p:pic>
          <p:nvPicPr>
            <p:cNvPr id="86" name="Google Shape;210;p18"/>
            <p:cNvPicPr/>
            <p:nvPr/>
          </p:nvPicPr>
          <p:blipFill>
            <a:blip r:embed="rId4"/>
            <a:srcRect l="27260" t="65593" r="34778" b="2257"/>
            <a:stretch/>
          </p:blipFill>
          <p:spPr>
            <a:xfrm>
              <a:off x="5048640" y="0"/>
              <a:ext cx="4095000" cy="1814400"/>
            </a:xfrm>
            <a:prstGeom prst="rect">
              <a:avLst/>
            </a:prstGeom>
            <a:ln w="0">
              <a:noFill/>
            </a:ln>
          </p:spPr>
        </p:pic>
      </p:grpSp>
      <p:grpSp>
        <p:nvGrpSpPr>
          <p:cNvPr id="87" name="Google Shape;211;p18"/>
          <p:cNvGrpSpPr/>
          <p:nvPr/>
        </p:nvGrpSpPr>
        <p:grpSpPr>
          <a:xfrm>
            <a:off x="0" y="767160"/>
            <a:ext cx="2939400" cy="4376520"/>
            <a:chOff x="0" y="767160"/>
            <a:chExt cx="2939400" cy="4376520"/>
          </a:xfrm>
        </p:grpSpPr>
        <p:pic>
          <p:nvPicPr>
            <p:cNvPr id="88" name="Google Shape;212;p18"/>
            <p:cNvPicPr/>
            <p:nvPr/>
          </p:nvPicPr>
          <p:blipFill>
            <a:blip r:embed="rId4"/>
            <a:srcRect l="54312" t="9226" r="30044" b="9238"/>
            <a:stretch/>
          </p:blipFill>
          <p:spPr>
            <a:xfrm>
              <a:off x="0" y="767160"/>
              <a:ext cx="1603080" cy="4376160"/>
            </a:xfrm>
            <a:prstGeom prst="rect">
              <a:avLst/>
            </a:prstGeom>
            <a:ln w="0">
              <a:noFill/>
            </a:ln>
          </p:spPr>
        </p:pic>
        <p:pic>
          <p:nvPicPr>
            <p:cNvPr id="89" name="Google Shape;213;p18"/>
            <p:cNvPicPr/>
            <p:nvPr/>
          </p:nvPicPr>
          <p:blipFill>
            <a:blip r:embed="rId3"/>
            <a:srcRect l="5068" t="54351" r="71049" b="-2805"/>
            <a:stretch/>
          </p:blipFill>
          <p:spPr>
            <a:xfrm rot="10800000">
              <a:off x="360" y="2022480"/>
              <a:ext cx="2939040" cy="3121200"/>
            </a:xfrm>
            <a:prstGeom prst="rect">
              <a:avLst/>
            </a:prstGeom>
            <a:ln w="0">
              <a:noFill/>
            </a:ln>
          </p:spPr>
        </p:pic>
      </p:grpSp>
      <p:grpSp>
        <p:nvGrpSpPr>
          <p:cNvPr id="90" name="Google Shape;214;p18"/>
          <p:cNvGrpSpPr/>
          <p:nvPr/>
        </p:nvGrpSpPr>
        <p:grpSpPr>
          <a:xfrm>
            <a:off x="340200" y="-538920"/>
            <a:ext cx="8484840" cy="7571880"/>
            <a:chOff x="340200" y="-538920"/>
            <a:chExt cx="8484840" cy="7571880"/>
          </a:xfrm>
        </p:grpSpPr>
        <p:sp>
          <p:nvSpPr>
            <p:cNvPr id="91" name="Google Shape;215;p18"/>
            <p:cNvSpPr/>
            <p:nvPr/>
          </p:nvSpPr>
          <p:spPr>
            <a:xfrm>
              <a:off x="340200" y="-538920"/>
              <a:ext cx="745920" cy="1305720"/>
            </a:xfrm>
            <a:custGeom>
              <a:avLst/>
              <a:gdLst>
                <a:gd name="textAreaLeft" fmla="*/ 0 w 745920"/>
                <a:gd name="textAreaRight" fmla="*/ 746280 w 745920"/>
                <a:gd name="textAreaTop" fmla="*/ 0 h 1305720"/>
                <a:gd name="textAreaBottom" fmla="*/ 1306080 h 1305720"/>
              </a:gdLst>
              <a:ahLst/>
              <a:cxnLst/>
              <a:rect l="textAreaLeft" t="textAreaTop" r="textAreaRight" b="textAreaBottom"/>
              <a:pathLst>
                <a:path w="29856" h="52248">
                  <a:moveTo>
                    <a:pt x="20668" y="8089"/>
                  </a:moveTo>
                  <a:cubicBezTo>
                    <a:pt x="20666" y="8116"/>
                    <a:pt x="20665" y="8144"/>
                    <a:pt x="20664" y="8171"/>
                  </a:cubicBezTo>
                  <a:cubicBezTo>
                    <a:pt x="20665" y="8144"/>
                    <a:pt x="20667" y="8116"/>
                    <a:pt x="20668" y="8089"/>
                  </a:cubicBezTo>
                  <a:close/>
                  <a:moveTo>
                    <a:pt x="24585" y="4346"/>
                  </a:moveTo>
                  <a:cubicBezTo>
                    <a:pt x="26590" y="4346"/>
                    <a:pt x="27886" y="4872"/>
                    <a:pt x="28285" y="5736"/>
                  </a:cubicBezTo>
                  <a:cubicBezTo>
                    <a:pt x="28913" y="7071"/>
                    <a:pt x="27420" y="9193"/>
                    <a:pt x="24671" y="11235"/>
                  </a:cubicBezTo>
                  <a:lnTo>
                    <a:pt x="24435" y="11235"/>
                  </a:lnTo>
                  <a:cubicBezTo>
                    <a:pt x="24042" y="11235"/>
                    <a:pt x="23571" y="11235"/>
                    <a:pt x="23099" y="11314"/>
                  </a:cubicBezTo>
                  <a:cubicBezTo>
                    <a:pt x="19642" y="11707"/>
                    <a:pt x="16185" y="12649"/>
                    <a:pt x="12885" y="14142"/>
                  </a:cubicBezTo>
                  <a:cubicBezTo>
                    <a:pt x="10136" y="15242"/>
                    <a:pt x="7464" y="16735"/>
                    <a:pt x="5029" y="18542"/>
                  </a:cubicBezTo>
                  <a:cubicBezTo>
                    <a:pt x="3222" y="18542"/>
                    <a:pt x="1965" y="18071"/>
                    <a:pt x="1572" y="17206"/>
                  </a:cubicBezTo>
                  <a:cubicBezTo>
                    <a:pt x="550" y="14849"/>
                    <a:pt x="5814" y="10292"/>
                    <a:pt x="13043" y="7150"/>
                  </a:cubicBezTo>
                  <a:cubicBezTo>
                    <a:pt x="15085" y="6286"/>
                    <a:pt x="17128" y="5578"/>
                    <a:pt x="19249" y="5107"/>
                  </a:cubicBezTo>
                  <a:cubicBezTo>
                    <a:pt x="20170" y="5798"/>
                    <a:pt x="20716" y="6938"/>
                    <a:pt x="20668" y="8089"/>
                  </a:cubicBezTo>
                  <a:lnTo>
                    <a:pt x="20668" y="8089"/>
                  </a:lnTo>
                  <a:cubicBezTo>
                    <a:pt x="20775" y="6395"/>
                    <a:pt x="21790" y="4941"/>
                    <a:pt x="23413" y="4400"/>
                  </a:cubicBezTo>
                  <a:cubicBezTo>
                    <a:pt x="23827" y="4363"/>
                    <a:pt x="24218" y="4346"/>
                    <a:pt x="24585" y="4346"/>
                  </a:cubicBezTo>
                  <a:close/>
                  <a:moveTo>
                    <a:pt x="24121" y="11707"/>
                  </a:moveTo>
                  <a:cubicBezTo>
                    <a:pt x="21842" y="13278"/>
                    <a:pt x="19407" y="14692"/>
                    <a:pt x="16814" y="15792"/>
                  </a:cubicBezTo>
                  <a:cubicBezTo>
                    <a:pt x="13278" y="17364"/>
                    <a:pt x="9586" y="18306"/>
                    <a:pt x="5736" y="18542"/>
                  </a:cubicBezTo>
                  <a:cubicBezTo>
                    <a:pt x="8014" y="16971"/>
                    <a:pt x="10528" y="15556"/>
                    <a:pt x="13121" y="14457"/>
                  </a:cubicBezTo>
                  <a:cubicBezTo>
                    <a:pt x="16264" y="13042"/>
                    <a:pt x="19721" y="12100"/>
                    <a:pt x="23178" y="11707"/>
                  </a:cubicBezTo>
                  <a:close/>
                  <a:moveTo>
                    <a:pt x="24828" y="11707"/>
                  </a:moveTo>
                  <a:cubicBezTo>
                    <a:pt x="26713" y="11785"/>
                    <a:pt x="27970" y="12257"/>
                    <a:pt x="28285" y="13121"/>
                  </a:cubicBezTo>
                  <a:cubicBezTo>
                    <a:pt x="28835" y="14457"/>
                    <a:pt x="27420" y="16499"/>
                    <a:pt x="24671" y="18621"/>
                  </a:cubicBezTo>
                  <a:lnTo>
                    <a:pt x="24435" y="18621"/>
                  </a:lnTo>
                  <a:cubicBezTo>
                    <a:pt x="24042" y="18621"/>
                    <a:pt x="23571" y="18699"/>
                    <a:pt x="23099" y="18699"/>
                  </a:cubicBezTo>
                  <a:cubicBezTo>
                    <a:pt x="19564" y="19092"/>
                    <a:pt x="16185" y="20035"/>
                    <a:pt x="12885" y="21528"/>
                  </a:cubicBezTo>
                  <a:cubicBezTo>
                    <a:pt x="10136" y="22628"/>
                    <a:pt x="7464" y="24120"/>
                    <a:pt x="5029" y="25927"/>
                  </a:cubicBezTo>
                  <a:cubicBezTo>
                    <a:pt x="3222" y="25849"/>
                    <a:pt x="1965" y="25377"/>
                    <a:pt x="1572" y="24592"/>
                  </a:cubicBezTo>
                  <a:cubicBezTo>
                    <a:pt x="943" y="23256"/>
                    <a:pt x="2436" y="21135"/>
                    <a:pt x="5186" y="19092"/>
                  </a:cubicBezTo>
                  <a:cubicBezTo>
                    <a:pt x="8093" y="19092"/>
                    <a:pt x="12414" y="18149"/>
                    <a:pt x="16971" y="16185"/>
                  </a:cubicBezTo>
                  <a:cubicBezTo>
                    <a:pt x="19721" y="15007"/>
                    <a:pt x="22392" y="13514"/>
                    <a:pt x="24828" y="11707"/>
                  </a:cubicBezTo>
                  <a:close/>
                  <a:moveTo>
                    <a:pt x="24121" y="19092"/>
                  </a:moveTo>
                  <a:cubicBezTo>
                    <a:pt x="21842" y="20663"/>
                    <a:pt x="19407" y="22078"/>
                    <a:pt x="16814" y="23178"/>
                  </a:cubicBezTo>
                  <a:cubicBezTo>
                    <a:pt x="13278" y="24749"/>
                    <a:pt x="9586" y="25692"/>
                    <a:pt x="5736" y="25927"/>
                  </a:cubicBezTo>
                  <a:cubicBezTo>
                    <a:pt x="8014" y="24356"/>
                    <a:pt x="10528" y="22942"/>
                    <a:pt x="13121" y="21842"/>
                  </a:cubicBezTo>
                  <a:cubicBezTo>
                    <a:pt x="16264" y="20428"/>
                    <a:pt x="19721" y="19485"/>
                    <a:pt x="23178" y="19092"/>
                  </a:cubicBezTo>
                  <a:close/>
                  <a:moveTo>
                    <a:pt x="24042" y="26399"/>
                  </a:moveTo>
                  <a:lnTo>
                    <a:pt x="24042" y="26477"/>
                  </a:lnTo>
                  <a:cubicBezTo>
                    <a:pt x="21764" y="28049"/>
                    <a:pt x="19328" y="29384"/>
                    <a:pt x="16814" y="30484"/>
                  </a:cubicBezTo>
                  <a:cubicBezTo>
                    <a:pt x="13278" y="31977"/>
                    <a:pt x="9586" y="32998"/>
                    <a:pt x="5814" y="33234"/>
                  </a:cubicBezTo>
                  <a:cubicBezTo>
                    <a:pt x="8093" y="31663"/>
                    <a:pt x="10528" y="30249"/>
                    <a:pt x="13043" y="29227"/>
                  </a:cubicBezTo>
                  <a:cubicBezTo>
                    <a:pt x="16264" y="27734"/>
                    <a:pt x="19642" y="26870"/>
                    <a:pt x="23178" y="26477"/>
                  </a:cubicBezTo>
                  <a:cubicBezTo>
                    <a:pt x="23492" y="26399"/>
                    <a:pt x="23806" y="26399"/>
                    <a:pt x="24042" y="26399"/>
                  </a:cubicBezTo>
                  <a:close/>
                  <a:moveTo>
                    <a:pt x="24828" y="19092"/>
                  </a:moveTo>
                  <a:cubicBezTo>
                    <a:pt x="26713" y="19092"/>
                    <a:pt x="27970" y="19642"/>
                    <a:pt x="28285" y="20428"/>
                  </a:cubicBezTo>
                  <a:cubicBezTo>
                    <a:pt x="28835" y="21842"/>
                    <a:pt x="27420" y="23885"/>
                    <a:pt x="24592" y="26006"/>
                  </a:cubicBezTo>
                  <a:lnTo>
                    <a:pt x="24435" y="26006"/>
                  </a:lnTo>
                  <a:cubicBezTo>
                    <a:pt x="24042" y="26006"/>
                    <a:pt x="23571" y="26006"/>
                    <a:pt x="23099" y="26085"/>
                  </a:cubicBezTo>
                  <a:cubicBezTo>
                    <a:pt x="19564" y="26477"/>
                    <a:pt x="16185" y="27420"/>
                    <a:pt x="12885" y="28913"/>
                  </a:cubicBezTo>
                  <a:cubicBezTo>
                    <a:pt x="10136" y="30013"/>
                    <a:pt x="7464" y="31506"/>
                    <a:pt x="5029" y="33313"/>
                  </a:cubicBezTo>
                  <a:cubicBezTo>
                    <a:pt x="3222" y="33156"/>
                    <a:pt x="1965" y="32763"/>
                    <a:pt x="1572" y="31820"/>
                  </a:cubicBezTo>
                  <a:lnTo>
                    <a:pt x="1572" y="31899"/>
                  </a:lnTo>
                  <a:cubicBezTo>
                    <a:pt x="943" y="30563"/>
                    <a:pt x="2436" y="28520"/>
                    <a:pt x="5186" y="26399"/>
                  </a:cubicBezTo>
                  <a:cubicBezTo>
                    <a:pt x="5290" y="26402"/>
                    <a:pt x="5396" y="26403"/>
                    <a:pt x="5503" y="26403"/>
                  </a:cubicBezTo>
                  <a:cubicBezTo>
                    <a:pt x="8403" y="26403"/>
                    <a:pt x="12577" y="25386"/>
                    <a:pt x="16971" y="23492"/>
                  </a:cubicBezTo>
                  <a:cubicBezTo>
                    <a:pt x="19721" y="22392"/>
                    <a:pt x="22392" y="20899"/>
                    <a:pt x="24828" y="19092"/>
                  </a:cubicBezTo>
                  <a:close/>
                  <a:moveTo>
                    <a:pt x="24121" y="33784"/>
                  </a:moveTo>
                  <a:cubicBezTo>
                    <a:pt x="21842" y="35434"/>
                    <a:pt x="19328" y="36770"/>
                    <a:pt x="16735" y="37870"/>
                  </a:cubicBezTo>
                  <a:cubicBezTo>
                    <a:pt x="13314" y="39425"/>
                    <a:pt x="9662" y="40364"/>
                    <a:pt x="5855" y="40612"/>
                  </a:cubicBezTo>
                  <a:lnTo>
                    <a:pt x="5855" y="40612"/>
                  </a:lnTo>
                  <a:cubicBezTo>
                    <a:pt x="8099" y="38999"/>
                    <a:pt x="10495" y="37615"/>
                    <a:pt x="13043" y="36534"/>
                  </a:cubicBezTo>
                  <a:cubicBezTo>
                    <a:pt x="16264" y="35120"/>
                    <a:pt x="19642" y="34177"/>
                    <a:pt x="23099" y="33784"/>
                  </a:cubicBezTo>
                  <a:close/>
                  <a:moveTo>
                    <a:pt x="24828" y="26399"/>
                  </a:moveTo>
                  <a:cubicBezTo>
                    <a:pt x="26713" y="26399"/>
                    <a:pt x="27970" y="26949"/>
                    <a:pt x="28363" y="27813"/>
                  </a:cubicBezTo>
                  <a:cubicBezTo>
                    <a:pt x="28913" y="29149"/>
                    <a:pt x="27420" y="31191"/>
                    <a:pt x="24671" y="33313"/>
                  </a:cubicBezTo>
                  <a:lnTo>
                    <a:pt x="24671" y="33391"/>
                  </a:lnTo>
                  <a:lnTo>
                    <a:pt x="23099" y="33391"/>
                  </a:lnTo>
                  <a:cubicBezTo>
                    <a:pt x="19564" y="33784"/>
                    <a:pt x="16107" y="34727"/>
                    <a:pt x="12885" y="36141"/>
                  </a:cubicBezTo>
                  <a:cubicBezTo>
                    <a:pt x="10136" y="37320"/>
                    <a:pt x="7464" y="38812"/>
                    <a:pt x="5029" y="40620"/>
                  </a:cubicBezTo>
                  <a:cubicBezTo>
                    <a:pt x="3222" y="40541"/>
                    <a:pt x="1965" y="40148"/>
                    <a:pt x="1572" y="39205"/>
                  </a:cubicBezTo>
                  <a:cubicBezTo>
                    <a:pt x="1022" y="37870"/>
                    <a:pt x="2515" y="35748"/>
                    <a:pt x="5264" y="33706"/>
                  </a:cubicBezTo>
                  <a:cubicBezTo>
                    <a:pt x="8171" y="33706"/>
                    <a:pt x="12493" y="32763"/>
                    <a:pt x="16971" y="30799"/>
                  </a:cubicBezTo>
                  <a:cubicBezTo>
                    <a:pt x="19799" y="29699"/>
                    <a:pt x="22392" y="28206"/>
                    <a:pt x="24828" y="26399"/>
                  </a:cubicBezTo>
                  <a:close/>
                  <a:moveTo>
                    <a:pt x="24828" y="33784"/>
                  </a:moveTo>
                  <a:cubicBezTo>
                    <a:pt x="26792" y="33784"/>
                    <a:pt x="27970" y="34256"/>
                    <a:pt x="28285" y="35120"/>
                  </a:cubicBezTo>
                  <a:lnTo>
                    <a:pt x="28285" y="35198"/>
                  </a:lnTo>
                  <a:cubicBezTo>
                    <a:pt x="29306" y="37555"/>
                    <a:pt x="24042" y="42034"/>
                    <a:pt x="16814" y="45176"/>
                  </a:cubicBezTo>
                  <a:cubicBezTo>
                    <a:pt x="14457" y="46198"/>
                    <a:pt x="12021" y="46983"/>
                    <a:pt x="9507" y="47533"/>
                  </a:cubicBezTo>
                  <a:cubicBezTo>
                    <a:pt x="8407" y="46748"/>
                    <a:pt x="7700" y="45491"/>
                    <a:pt x="7700" y="44155"/>
                  </a:cubicBezTo>
                  <a:cubicBezTo>
                    <a:pt x="7700" y="45884"/>
                    <a:pt x="6600" y="47455"/>
                    <a:pt x="4950" y="48005"/>
                  </a:cubicBezTo>
                  <a:cubicBezTo>
                    <a:pt x="3222" y="47926"/>
                    <a:pt x="1965" y="47455"/>
                    <a:pt x="1572" y="46591"/>
                  </a:cubicBezTo>
                  <a:cubicBezTo>
                    <a:pt x="943" y="45255"/>
                    <a:pt x="2436" y="43212"/>
                    <a:pt x="5186" y="41091"/>
                  </a:cubicBezTo>
                  <a:cubicBezTo>
                    <a:pt x="5290" y="41094"/>
                    <a:pt x="5396" y="41095"/>
                    <a:pt x="5504" y="41095"/>
                  </a:cubicBezTo>
                  <a:cubicBezTo>
                    <a:pt x="8403" y="41095"/>
                    <a:pt x="12577" y="40081"/>
                    <a:pt x="16971" y="38262"/>
                  </a:cubicBezTo>
                  <a:cubicBezTo>
                    <a:pt x="19721" y="37084"/>
                    <a:pt x="22392" y="35591"/>
                    <a:pt x="24828" y="33784"/>
                  </a:cubicBezTo>
                  <a:close/>
                  <a:moveTo>
                    <a:pt x="20742" y="0"/>
                  </a:moveTo>
                  <a:cubicBezTo>
                    <a:pt x="20742" y="2279"/>
                    <a:pt x="18935" y="4086"/>
                    <a:pt x="16657" y="4086"/>
                  </a:cubicBezTo>
                  <a:cubicBezTo>
                    <a:pt x="17442" y="4086"/>
                    <a:pt x="18149" y="4243"/>
                    <a:pt x="18857" y="4714"/>
                  </a:cubicBezTo>
                  <a:cubicBezTo>
                    <a:pt x="16814" y="5186"/>
                    <a:pt x="14850" y="5893"/>
                    <a:pt x="12964" y="6678"/>
                  </a:cubicBezTo>
                  <a:cubicBezTo>
                    <a:pt x="5186" y="10057"/>
                    <a:pt x="0" y="14771"/>
                    <a:pt x="1257" y="17364"/>
                  </a:cubicBezTo>
                  <a:cubicBezTo>
                    <a:pt x="1650" y="18306"/>
                    <a:pt x="2829" y="18856"/>
                    <a:pt x="4557" y="19013"/>
                  </a:cubicBezTo>
                  <a:cubicBezTo>
                    <a:pt x="1886" y="21135"/>
                    <a:pt x="629" y="23178"/>
                    <a:pt x="1257" y="24670"/>
                  </a:cubicBezTo>
                  <a:cubicBezTo>
                    <a:pt x="1650" y="25613"/>
                    <a:pt x="2829" y="26163"/>
                    <a:pt x="4557" y="26320"/>
                  </a:cubicBezTo>
                  <a:cubicBezTo>
                    <a:pt x="1886" y="28442"/>
                    <a:pt x="629" y="30563"/>
                    <a:pt x="1257" y="31977"/>
                  </a:cubicBezTo>
                  <a:cubicBezTo>
                    <a:pt x="1650" y="32998"/>
                    <a:pt x="2829" y="33470"/>
                    <a:pt x="4557" y="33627"/>
                  </a:cubicBezTo>
                  <a:cubicBezTo>
                    <a:pt x="1965" y="35748"/>
                    <a:pt x="550" y="37870"/>
                    <a:pt x="1257" y="39362"/>
                  </a:cubicBezTo>
                  <a:cubicBezTo>
                    <a:pt x="1650" y="40384"/>
                    <a:pt x="2829" y="40855"/>
                    <a:pt x="4557" y="41012"/>
                  </a:cubicBezTo>
                  <a:cubicBezTo>
                    <a:pt x="1886" y="43134"/>
                    <a:pt x="629" y="45255"/>
                    <a:pt x="1257" y="46669"/>
                  </a:cubicBezTo>
                  <a:cubicBezTo>
                    <a:pt x="1650" y="47769"/>
                    <a:pt x="2986" y="48319"/>
                    <a:pt x="4950" y="48398"/>
                  </a:cubicBezTo>
                  <a:cubicBezTo>
                    <a:pt x="6600" y="48948"/>
                    <a:pt x="7779" y="50440"/>
                    <a:pt x="7779" y="52248"/>
                  </a:cubicBezTo>
                  <a:cubicBezTo>
                    <a:pt x="7779" y="49969"/>
                    <a:pt x="9586" y="48162"/>
                    <a:pt x="11864" y="48162"/>
                  </a:cubicBezTo>
                  <a:cubicBezTo>
                    <a:pt x="11236" y="48162"/>
                    <a:pt x="10686" y="48005"/>
                    <a:pt x="10136" y="47769"/>
                  </a:cubicBezTo>
                  <a:cubicBezTo>
                    <a:pt x="12493" y="47219"/>
                    <a:pt x="14771" y="46512"/>
                    <a:pt x="17050" y="45569"/>
                  </a:cubicBezTo>
                  <a:cubicBezTo>
                    <a:pt x="24671" y="42269"/>
                    <a:pt x="29856" y="37634"/>
                    <a:pt x="28756" y="34963"/>
                  </a:cubicBezTo>
                  <a:cubicBezTo>
                    <a:pt x="28285" y="34020"/>
                    <a:pt x="27185" y="33470"/>
                    <a:pt x="25378" y="33313"/>
                  </a:cubicBezTo>
                  <a:cubicBezTo>
                    <a:pt x="27970" y="31191"/>
                    <a:pt x="29306" y="29070"/>
                    <a:pt x="28756" y="27656"/>
                  </a:cubicBezTo>
                  <a:cubicBezTo>
                    <a:pt x="28285" y="26635"/>
                    <a:pt x="27106" y="26163"/>
                    <a:pt x="25378" y="26006"/>
                  </a:cubicBezTo>
                  <a:cubicBezTo>
                    <a:pt x="28049" y="23885"/>
                    <a:pt x="29385" y="21763"/>
                    <a:pt x="28756" y="20271"/>
                  </a:cubicBezTo>
                  <a:cubicBezTo>
                    <a:pt x="28285" y="19328"/>
                    <a:pt x="27185" y="18778"/>
                    <a:pt x="25378" y="18621"/>
                  </a:cubicBezTo>
                  <a:cubicBezTo>
                    <a:pt x="28049" y="16499"/>
                    <a:pt x="29306" y="14378"/>
                    <a:pt x="28756" y="12964"/>
                  </a:cubicBezTo>
                  <a:cubicBezTo>
                    <a:pt x="28285" y="11942"/>
                    <a:pt x="27185" y="11392"/>
                    <a:pt x="25378" y="11314"/>
                  </a:cubicBezTo>
                  <a:cubicBezTo>
                    <a:pt x="28049" y="9193"/>
                    <a:pt x="29306" y="7071"/>
                    <a:pt x="28756" y="5578"/>
                  </a:cubicBezTo>
                  <a:cubicBezTo>
                    <a:pt x="28285" y="4478"/>
                    <a:pt x="26792" y="3929"/>
                    <a:pt x="24513" y="3929"/>
                  </a:cubicBezTo>
                  <a:lnTo>
                    <a:pt x="23649" y="3929"/>
                  </a:lnTo>
                  <a:cubicBezTo>
                    <a:pt x="21921" y="3379"/>
                    <a:pt x="20742" y="1807"/>
                    <a:pt x="20742" y="0"/>
                  </a:cubicBezTo>
                  <a:close/>
                </a:path>
              </a:pathLst>
            </a:cu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 name="Google Shape;216;p18"/>
            <p:cNvSpPr/>
            <p:nvPr/>
          </p:nvSpPr>
          <p:spPr>
            <a:xfrm>
              <a:off x="8274600" y="2570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3" name="Google Shape;217;p18"/>
            <p:cNvSpPr/>
            <p:nvPr/>
          </p:nvSpPr>
          <p:spPr>
            <a:xfrm>
              <a:off x="3296160" y="4604040"/>
              <a:ext cx="2429280" cy="2428920"/>
            </a:xfrm>
            <a:custGeom>
              <a:avLst/>
              <a:gdLst>
                <a:gd name="textAreaLeft" fmla="*/ 0 w 2429280"/>
                <a:gd name="textAreaRight" fmla="*/ 2429640 w 2429280"/>
                <a:gd name="textAreaTop" fmla="*/ 0 h 2428920"/>
                <a:gd name="textAreaBottom" fmla="*/ 2429280 h 2428920"/>
              </a:gdLst>
              <a:ahLst/>
              <a:cxnLst/>
              <a:rect l="textAreaLeft" t="textAreaTop" r="textAreaRight" b="textAreaBottom"/>
              <a:pathLst>
                <a:path w="97192" h="97166">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828720" y="1019160"/>
            <a:ext cx="7486200" cy="20188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200" b="1" strike="noStrike" spc="-1">
                <a:solidFill>
                  <a:schemeClr val="lt1"/>
                </a:solidFill>
                <a:latin typeface="Unbounded"/>
                <a:ea typeface="Unbounded"/>
              </a:rPr>
              <a:t>Grothony Global Solutions</a:t>
            </a:r>
            <a:endParaRPr lang="fr-FR" sz="5200" b="0" strike="noStrike" spc="-1">
              <a:solidFill>
                <a:schemeClr val="dk1"/>
              </a:solidFill>
              <a:latin typeface="Arial"/>
            </a:endParaRPr>
          </a:p>
        </p:txBody>
      </p:sp>
      <p:sp>
        <p:nvSpPr>
          <p:cNvPr id="334" name="PlaceHolder 2"/>
          <p:cNvSpPr>
            <a:spLocks noGrp="1"/>
          </p:cNvSpPr>
          <p:nvPr>
            <p:ph type="subTitle"/>
          </p:nvPr>
        </p:nvSpPr>
        <p:spPr>
          <a:xfrm>
            <a:off x="2305080" y="3191040"/>
            <a:ext cx="4524120" cy="475920"/>
          </a:xfrm>
          <a:prstGeom prst="rect">
            <a:avLst/>
          </a:prstGeom>
          <a:noFill/>
          <a:ln w="0">
            <a:noFill/>
          </a:ln>
        </p:spPr>
        <p:txBody>
          <a:bodyPr lIns="91440" tIns="91440" rIns="91440" bIns="91440" anchor="t">
            <a:normAutofit fontScale="70698" lnSpcReduction="20000"/>
          </a:bodyPr>
          <a:lstStyle/>
          <a:p>
            <a:pPr indent="0" algn="ctr">
              <a:lnSpc>
                <a:spcPct val="100000"/>
              </a:lnSpc>
              <a:buNone/>
              <a:tabLst>
                <a:tab pos="0" algn="l"/>
              </a:tabLst>
            </a:pPr>
            <a:r>
              <a:rPr lang="en" sz="1600" b="0" strike="noStrike" spc="-1">
                <a:solidFill>
                  <a:schemeClr val="lt1"/>
                </a:solidFill>
                <a:latin typeface="Actor"/>
                <a:ea typeface="Actor"/>
              </a:rPr>
              <a:t>Your Partner in Digital Marketing and Development Services</a:t>
            </a:r>
            <a:endParaRPr lang="en-US" sz="1600" b="0" strike="noStrike" spc="-1">
              <a:solidFill>
                <a:srgbClr val="FFFFFF"/>
              </a:solidFill>
              <a:latin typeface="OpenSymbol"/>
            </a:endParaRPr>
          </a:p>
        </p:txBody>
      </p:sp>
      <p:sp>
        <p:nvSpPr>
          <p:cNvPr id="335" name="Google Shape;437;p35"/>
          <p:cNvSpPr/>
          <p:nvPr/>
        </p:nvSpPr>
        <p:spPr>
          <a:xfrm>
            <a:off x="3799440" y="391896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6" name="Google Shape;438;p35"/>
          <p:cNvSpPr/>
          <p:nvPr/>
        </p:nvSpPr>
        <p:spPr>
          <a:xfrm>
            <a:off x="806040" y="67284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37" name="Google Shape;439;p35"/>
          <p:cNvGrpSpPr/>
          <p:nvPr/>
        </p:nvGrpSpPr>
        <p:grpSpPr>
          <a:xfrm>
            <a:off x="7335000" y="3639600"/>
            <a:ext cx="1159560" cy="793080"/>
            <a:chOff x="7335000" y="3639600"/>
            <a:chExt cx="1159560" cy="793080"/>
          </a:xfrm>
        </p:grpSpPr>
        <p:cxnSp>
          <p:nvCxnSpPr>
            <p:cNvPr id="338" name="Google Shape;440;p35"/>
            <p:cNvCxnSpPr/>
            <p:nvPr/>
          </p:nvCxnSpPr>
          <p:spPr>
            <a:xfrm>
              <a:off x="7335000" y="3755880"/>
              <a:ext cx="1159920" cy="677160"/>
            </a:xfrm>
            <a:prstGeom prst="straightConnector1">
              <a:avLst/>
            </a:prstGeom>
            <a:ln w="38100">
              <a:solidFill>
                <a:srgbClr val="7E4FCF"/>
              </a:solidFill>
              <a:round/>
            </a:ln>
          </p:spPr>
        </p:cxnSp>
        <p:cxnSp>
          <p:nvCxnSpPr>
            <p:cNvPr id="339" name="Google Shape;441;p35"/>
            <p:cNvCxnSpPr/>
            <p:nvPr/>
          </p:nvCxnSpPr>
          <p:spPr>
            <a:xfrm>
              <a:off x="7344720" y="3767040"/>
              <a:ext cx="115560" cy="394200"/>
            </a:xfrm>
            <a:prstGeom prst="straightConnector1">
              <a:avLst/>
            </a:prstGeom>
            <a:ln w="38100">
              <a:solidFill>
                <a:srgbClr val="7E4FCF"/>
              </a:solidFill>
              <a:round/>
            </a:ln>
          </p:spPr>
        </p:cxnSp>
        <p:cxnSp>
          <p:nvCxnSpPr>
            <p:cNvPr id="340" name="Google Shape;442;p35"/>
            <p:cNvCxnSpPr/>
            <p:nvPr/>
          </p:nvCxnSpPr>
          <p:spPr>
            <a:xfrm flipV="1">
              <a:off x="7350480" y="363960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5000" b="1" strike="noStrike" spc="-1">
                <a:solidFill>
                  <a:schemeClr val="lt1"/>
                </a:solidFill>
                <a:latin typeface="Unbounded"/>
                <a:ea typeface="Unbounded"/>
              </a:rPr>
              <a:t>Analytics and Reporting</a:t>
            </a:r>
            <a:endParaRPr lang="fr-FR" sz="5000" b="0" strike="noStrike" spc="-1">
              <a:solidFill>
                <a:schemeClr val="dk1"/>
              </a:solidFill>
              <a:latin typeface="Arial"/>
            </a:endParaRPr>
          </a:p>
        </p:txBody>
      </p:sp>
      <p:sp>
        <p:nvSpPr>
          <p:cNvPr id="401"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fontScale="92500"/>
          </a:bodyPr>
          <a:lstStyle/>
          <a:p>
            <a:pPr indent="0" algn="ctr">
              <a:lnSpc>
                <a:spcPct val="100000"/>
              </a:lnSpc>
              <a:buNone/>
              <a:tabLst>
                <a:tab pos="0" algn="l"/>
              </a:tabLst>
            </a:pPr>
            <a:r>
              <a:rPr lang="en" sz="1600" b="0" strike="noStrike" spc="-1">
                <a:solidFill>
                  <a:schemeClr val="lt1"/>
                </a:solidFill>
                <a:latin typeface="Actor"/>
                <a:ea typeface="Actor"/>
              </a:rPr>
              <a:t>Regularly track metrics such as reach, engagement, and conversion rates. Use analytics tools to gather insights and adjust strategies for optimal performance. Present findings through clear reports to stakeholders.</a:t>
            </a:r>
            <a:endParaRPr lang="en-US" sz="1600" b="0" strike="noStrike" spc="-1">
              <a:solidFill>
                <a:srgbClr val="FFFFFF"/>
              </a:solidFill>
              <a:latin typeface="OpenSymbol"/>
            </a:endParaRPr>
          </a:p>
        </p:txBody>
      </p:sp>
      <p:sp>
        <p:nvSpPr>
          <p:cNvPr id="402"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3"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04" name="Google Shape;478;p38"/>
          <p:cNvGrpSpPr/>
          <p:nvPr/>
        </p:nvGrpSpPr>
        <p:grpSpPr>
          <a:xfrm>
            <a:off x="316080" y="478800"/>
            <a:ext cx="1159200" cy="793080"/>
            <a:chOff x="316080" y="478800"/>
            <a:chExt cx="1159200" cy="793080"/>
          </a:xfrm>
        </p:grpSpPr>
        <p:cxnSp>
          <p:nvCxnSpPr>
            <p:cNvPr id="405"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06"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07"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1428840" y="2362320"/>
            <a:ext cx="6286320" cy="138060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000" b="1" strike="noStrike" spc="-1">
                <a:solidFill>
                  <a:schemeClr val="lt1"/>
                </a:solidFill>
                <a:latin typeface="Unbounded"/>
                <a:ea typeface="Unbounded"/>
              </a:rPr>
              <a:t>Website Development</a:t>
            </a:r>
            <a:endParaRPr lang="fr-FR" sz="4000" b="0" strike="noStrike" spc="-1">
              <a:solidFill>
                <a:schemeClr val="dk1"/>
              </a:solidFill>
              <a:latin typeface="Arial"/>
            </a:endParaRPr>
          </a:p>
        </p:txBody>
      </p:sp>
      <p:sp>
        <p:nvSpPr>
          <p:cNvPr id="409" name="PlaceHolder 2"/>
          <p:cNvSpPr>
            <a:spLocks noGrp="1"/>
          </p:cNvSpPr>
          <p:nvPr>
            <p:ph type="title"/>
          </p:nvPr>
        </p:nvSpPr>
        <p:spPr>
          <a:xfrm>
            <a:off x="3733920" y="771480"/>
            <a:ext cx="1676160" cy="1380600"/>
          </a:xfrm>
          <a:prstGeom prst="rect">
            <a:avLst/>
          </a:prstGeom>
          <a:noFill/>
          <a:ln w="19080">
            <a:solidFill>
              <a:schemeClr val="lt1"/>
            </a:solidFill>
            <a:round/>
          </a:ln>
        </p:spPr>
        <p:txBody>
          <a:bodyPr lIns="91440" tIns="91440" rIns="91440" bIns="91440" anchor="ctr">
            <a:normAutofit/>
          </a:bodyPr>
          <a:lstStyle/>
          <a:p>
            <a:pPr indent="0" algn="ctr">
              <a:lnSpc>
                <a:spcPct val="100000"/>
              </a:lnSpc>
              <a:buNone/>
              <a:tabLst>
                <a:tab pos="0" algn="l"/>
              </a:tabLst>
            </a:pPr>
            <a:r>
              <a:rPr lang="en" sz="6000" b="1" strike="noStrike" spc="-1">
                <a:solidFill>
                  <a:schemeClr val="lt1"/>
                </a:solidFill>
                <a:latin typeface="Unbounded"/>
                <a:ea typeface="Unbounded"/>
              </a:rPr>
              <a:t>03</a:t>
            </a:r>
            <a:endParaRPr lang="fr-FR" sz="6000" b="0" strike="noStrike" spc="-1">
              <a:solidFill>
                <a:schemeClr val="dk1"/>
              </a:solidFill>
              <a:latin typeface="Arial"/>
            </a:endParaRPr>
          </a:p>
        </p:txBody>
      </p:sp>
      <p:sp>
        <p:nvSpPr>
          <p:cNvPr id="410" name="PlaceHolder 3"/>
          <p:cNvSpPr>
            <a:spLocks noGrp="1"/>
          </p:cNvSpPr>
          <p:nvPr>
            <p:ph type="subTitle"/>
          </p:nvPr>
        </p:nvSpPr>
        <p:spPr>
          <a:xfrm>
            <a:off x="2571840" y="3857760"/>
            <a:ext cx="4009680" cy="371160"/>
          </a:xfrm>
          <a:prstGeom prst="rect">
            <a:avLst/>
          </a:prstGeom>
          <a:noFill/>
          <a:ln w="0">
            <a:noFill/>
          </a:ln>
        </p:spPr>
        <p:txBody>
          <a:bodyPr lIns="91440" tIns="91440" rIns="91440" bIns="91440" anchor="t">
            <a:normAutofit fontScale="80688"/>
          </a:bodyPr>
          <a:lstStyle/>
          <a:p>
            <a:pPr indent="0" algn="ctr">
              <a:buNone/>
            </a:pPr>
            <a:endParaRPr lang="en-US" sz="1600" b="0" strike="noStrike" spc="-1">
              <a:solidFill>
                <a:schemeClr val="lt1"/>
              </a:solidFill>
              <a:latin typeface="Actor"/>
              <a:ea typeface="Actor"/>
            </a:endParaRPr>
          </a:p>
        </p:txBody>
      </p:sp>
      <p:grpSp>
        <p:nvGrpSpPr>
          <p:cNvPr id="411" name="Google Shape;489;p39"/>
          <p:cNvGrpSpPr/>
          <p:nvPr/>
        </p:nvGrpSpPr>
        <p:grpSpPr>
          <a:xfrm>
            <a:off x="663840" y="3523320"/>
            <a:ext cx="871560" cy="1042920"/>
            <a:chOff x="663840" y="3523320"/>
            <a:chExt cx="871560" cy="1042920"/>
          </a:xfrm>
        </p:grpSpPr>
        <p:cxnSp>
          <p:nvCxnSpPr>
            <p:cNvPr id="412" name="Google Shape;490;p39"/>
            <p:cNvCxnSpPr/>
            <p:nvPr/>
          </p:nvCxnSpPr>
          <p:spPr>
            <a:xfrm flipH="1">
              <a:off x="663840" y="3523320"/>
              <a:ext cx="845640" cy="1043280"/>
            </a:xfrm>
            <a:prstGeom prst="straightConnector1">
              <a:avLst/>
            </a:prstGeom>
            <a:ln w="38100">
              <a:solidFill>
                <a:srgbClr val="7E4FCF"/>
              </a:solidFill>
              <a:round/>
            </a:ln>
          </p:spPr>
        </p:cxnSp>
        <p:cxnSp>
          <p:nvCxnSpPr>
            <p:cNvPr id="413" name="Google Shape;491;p39"/>
            <p:cNvCxnSpPr/>
            <p:nvPr/>
          </p:nvCxnSpPr>
          <p:spPr>
            <a:xfrm>
              <a:off x="1504080" y="3537360"/>
              <a:ext cx="31680" cy="409680"/>
            </a:xfrm>
            <a:prstGeom prst="straightConnector1">
              <a:avLst/>
            </a:prstGeom>
            <a:ln w="38100">
              <a:solidFill>
                <a:srgbClr val="7E4FCF"/>
              </a:solidFill>
              <a:round/>
            </a:ln>
          </p:spPr>
        </p:cxnSp>
        <p:cxnSp>
          <p:nvCxnSpPr>
            <p:cNvPr id="414" name="Google Shape;492;p39"/>
            <p:cNvCxnSpPr/>
            <p:nvPr/>
          </p:nvCxnSpPr>
          <p:spPr>
            <a:xfrm flipH="1">
              <a:off x="1063800" y="3530880"/>
              <a:ext cx="432360" cy="3672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Google Shape;619;p49"/>
          <p:cNvPicPr/>
          <p:nvPr/>
        </p:nvPicPr>
        <p:blipFill>
          <a:blip r:embed="rId2"/>
          <a:srcRect l="33381" r="-1255"/>
          <a:stretch/>
        </p:blipFill>
        <p:spPr>
          <a:xfrm>
            <a:off x="4944240" y="974520"/>
            <a:ext cx="3247920" cy="3193920"/>
          </a:xfrm>
          <a:prstGeom prst="rect">
            <a:avLst/>
          </a:prstGeom>
          <a:ln w="19050">
            <a:solidFill>
              <a:srgbClr val="FFFFFF"/>
            </a:solidFill>
            <a:round/>
          </a:ln>
        </p:spPr>
      </p:pic>
      <p:sp>
        <p:nvSpPr>
          <p:cNvPr id="416" name="PlaceHolder 1"/>
          <p:cNvSpPr>
            <a:spLocks noGrp="1"/>
          </p:cNvSpPr>
          <p:nvPr>
            <p:ph type="title"/>
          </p:nvPr>
        </p:nvSpPr>
        <p:spPr>
          <a:xfrm>
            <a:off x="714240" y="885960"/>
            <a:ext cx="4161960" cy="1933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b="1" strike="noStrike" spc="-1">
                <a:solidFill>
                  <a:schemeClr val="lt1"/>
                </a:solidFill>
                <a:latin typeface="Unbounded"/>
                <a:ea typeface="Unbounded"/>
              </a:rPr>
              <a:t>Responsive Design</a:t>
            </a:r>
            <a:endParaRPr lang="fr-FR" sz="2900" b="0" strike="noStrike" spc="-1">
              <a:solidFill>
                <a:schemeClr val="dk1"/>
              </a:solidFill>
              <a:latin typeface="Arial"/>
            </a:endParaRPr>
          </a:p>
        </p:txBody>
      </p:sp>
      <p:sp>
        <p:nvSpPr>
          <p:cNvPr id="417" name="PlaceHolder 2"/>
          <p:cNvSpPr>
            <a:spLocks noGrp="1"/>
          </p:cNvSpPr>
          <p:nvPr>
            <p:ph type="subTitle"/>
          </p:nvPr>
        </p:nvSpPr>
        <p:spPr>
          <a:xfrm>
            <a:off x="714240" y="2819520"/>
            <a:ext cx="4161960" cy="1133280"/>
          </a:xfrm>
          <a:prstGeom prst="rect">
            <a:avLst/>
          </a:prstGeom>
          <a:noFill/>
          <a:ln w="0">
            <a:noFill/>
          </a:ln>
        </p:spPr>
        <p:txBody>
          <a:bodyPr lIns="91440" tIns="91440" rIns="91440" bIns="91440" anchor="t">
            <a:normAutofit/>
          </a:bodyPr>
          <a:lstStyle/>
          <a:p>
            <a:pPr indent="0">
              <a:lnSpc>
                <a:spcPct val="100000"/>
              </a:lnSpc>
              <a:spcAft>
                <a:spcPts val="1599"/>
              </a:spcAft>
              <a:buNone/>
              <a:tabLst>
                <a:tab pos="0" algn="l"/>
              </a:tabLst>
            </a:pPr>
            <a:r>
              <a:rPr lang="en" sz="1400" b="0" strike="noStrike" spc="-1">
                <a:solidFill>
                  <a:schemeClr val="lt1"/>
                </a:solidFill>
                <a:latin typeface="Actor"/>
                <a:ea typeface="Actor"/>
              </a:rPr>
              <a:t>Ensure your website is mobile-friendly and accessible on all devices. Implement flexible grids and layouts, use responsive images, and media queries to adapt to different screen sizes, improving user reach and experience.</a:t>
            </a:r>
            <a:endParaRPr lang="en-US" sz="1400" b="0" strike="noStrike" spc="-1">
              <a:solidFill>
                <a:srgbClr val="FFFFFF"/>
              </a:solidFill>
              <a:latin typeface="OpenSymbol"/>
            </a:endParaRPr>
          </a:p>
        </p:txBody>
      </p:sp>
      <p:grpSp>
        <p:nvGrpSpPr>
          <p:cNvPr id="418" name="Google Shape;622;p49"/>
          <p:cNvGrpSpPr/>
          <p:nvPr/>
        </p:nvGrpSpPr>
        <p:grpSpPr>
          <a:xfrm>
            <a:off x="4115880" y="4065480"/>
            <a:ext cx="1159200" cy="793080"/>
            <a:chOff x="4115880" y="4065480"/>
            <a:chExt cx="1159200" cy="793080"/>
          </a:xfrm>
        </p:grpSpPr>
        <p:cxnSp>
          <p:nvCxnSpPr>
            <p:cNvPr id="419" name="Google Shape;623;p49"/>
            <p:cNvCxnSpPr/>
            <p:nvPr/>
          </p:nvCxnSpPr>
          <p:spPr>
            <a:xfrm>
              <a:off x="4115880" y="4181760"/>
              <a:ext cx="1159560" cy="677160"/>
            </a:xfrm>
            <a:prstGeom prst="straightConnector1">
              <a:avLst/>
            </a:prstGeom>
            <a:ln w="38100">
              <a:solidFill>
                <a:srgbClr val="7E4FCF"/>
              </a:solidFill>
              <a:round/>
            </a:ln>
          </p:spPr>
        </p:cxnSp>
        <p:cxnSp>
          <p:nvCxnSpPr>
            <p:cNvPr id="420" name="Google Shape;624;p49"/>
            <p:cNvCxnSpPr/>
            <p:nvPr/>
          </p:nvCxnSpPr>
          <p:spPr>
            <a:xfrm>
              <a:off x="4125600" y="4193280"/>
              <a:ext cx="115560" cy="394200"/>
            </a:xfrm>
            <a:prstGeom prst="straightConnector1">
              <a:avLst/>
            </a:prstGeom>
            <a:ln w="38100">
              <a:solidFill>
                <a:srgbClr val="7E4FCF"/>
              </a:solidFill>
              <a:round/>
            </a:ln>
          </p:spPr>
        </p:cxnSp>
        <p:cxnSp>
          <p:nvCxnSpPr>
            <p:cNvPr id="421" name="Google Shape;625;p49"/>
            <p:cNvCxnSpPr/>
            <p:nvPr/>
          </p:nvCxnSpPr>
          <p:spPr>
            <a:xfrm flipV="1">
              <a:off x="4131000" y="406548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User Experience</a:t>
            </a:r>
            <a:endParaRPr lang="fr-FR" sz="5000" b="0" strike="noStrike" spc="-1">
              <a:solidFill>
                <a:schemeClr val="dk1"/>
              </a:solidFill>
              <a:latin typeface="Arial"/>
            </a:endParaRPr>
          </a:p>
        </p:txBody>
      </p:sp>
      <p:sp>
        <p:nvSpPr>
          <p:cNvPr id="423"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Focus on intuitive navigation, fast loading times, and engaging layouts to enhance user satisfaction. Conduct user testing and gather feedback to continually refine the website experience for visitors.</a:t>
            </a:r>
            <a:endParaRPr lang="en-US" sz="1600" b="0" strike="noStrike" spc="-1">
              <a:solidFill>
                <a:srgbClr val="FFFFFF"/>
              </a:solidFill>
              <a:latin typeface="OpenSymbol"/>
            </a:endParaRPr>
          </a:p>
        </p:txBody>
      </p:sp>
      <p:sp>
        <p:nvSpPr>
          <p:cNvPr id="424"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25"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26" name="Google Shape;478;p38"/>
          <p:cNvGrpSpPr/>
          <p:nvPr/>
        </p:nvGrpSpPr>
        <p:grpSpPr>
          <a:xfrm>
            <a:off x="316080" y="478800"/>
            <a:ext cx="1159200" cy="793080"/>
            <a:chOff x="316080" y="478800"/>
            <a:chExt cx="1159200" cy="793080"/>
          </a:xfrm>
        </p:grpSpPr>
        <p:cxnSp>
          <p:nvCxnSpPr>
            <p:cNvPr id="427"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28"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29"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Content Management Systems</a:t>
            </a:r>
            <a:endParaRPr lang="fr-FR" sz="5000" b="0" strike="noStrike" spc="-1">
              <a:solidFill>
                <a:schemeClr val="dk1"/>
              </a:solidFill>
              <a:latin typeface="Arial"/>
            </a:endParaRPr>
          </a:p>
        </p:txBody>
      </p:sp>
      <p:sp>
        <p:nvSpPr>
          <p:cNvPr id="431"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Choose the right CMS (e.g., WordPress, Joomla) that suits your needs. A good CMS allows easy updates, customizations, and user management to streamline content publishing and enhance website functionality.</a:t>
            </a:r>
            <a:endParaRPr lang="en-US" sz="1600" b="0" strike="noStrike" spc="-1">
              <a:solidFill>
                <a:srgbClr val="FFFFFF"/>
              </a:solidFill>
              <a:latin typeface="OpenSymbol"/>
            </a:endParaRPr>
          </a:p>
        </p:txBody>
      </p:sp>
      <p:sp>
        <p:nvSpPr>
          <p:cNvPr id="432"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33"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34" name="Google Shape;478;p38"/>
          <p:cNvGrpSpPr/>
          <p:nvPr/>
        </p:nvGrpSpPr>
        <p:grpSpPr>
          <a:xfrm>
            <a:off x="316080" y="478800"/>
            <a:ext cx="1159200" cy="793080"/>
            <a:chOff x="316080" y="478800"/>
            <a:chExt cx="1159200" cy="793080"/>
          </a:xfrm>
        </p:grpSpPr>
        <p:cxnSp>
          <p:nvCxnSpPr>
            <p:cNvPr id="435"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36"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37"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title"/>
          </p:nvPr>
        </p:nvSpPr>
        <p:spPr>
          <a:xfrm>
            <a:off x="1428840" y="2362320"/>
            <a:ext cx="6286320" cy="138060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000" b="1" strike="noStrike" spc="-1">
                <a:solidFill>
                  <a:schemeClr val="lt1"/>
                </a:solidFill>
                <a:latin typeface="Unbounded"/>
                <a:ea typeface="Unbounded"/>
              </a:rPr>
              <a:t>Influencer Marketing</a:t>
            </a:r>
            <a:endParaRPr lang="fr-FR" sz="4000" b="0" strike="noStrike" spc="-1">
              <a:solidFill>
                <a:schemeClr val="dk1"/>
              </a:solidFill>
              <a:latin typeface="Arial"/>
            </a:endParaRPr>
          </a:p>
        </p:txBody>
      </p:sp>
      <p:sp>
        <p:nvSpPr>
          <p:cNvPr id="439" name="PlaceHolder 2"/>
          <p:cNvSpPr>
            <a:spLocks noGrp="1"/>
          </p:cNvSpPr>
          <p:nvPr>
            <p:ph type="title"/>
          </p:nvPr>
        </p:nvSpPr>
        <p:spPr>
          <a:xfrm>
            <a:off x="3733920" y="771480"/>
            <a:ext cx="1676160" cy="1380600"/>
          </a:xfrm>
          <a:prstGeom prst="rect">
            <a:avLst/>
          </a:prstGeom>
          <a:noFill/>
          <a:ln w="19080">
            <a:solidFill>
              <a:schemeClr val="lt1"/>
            </a:solidFill>
            <a:round/>
          </a:ln>
        </p:spPr>
        <p:txBody>
          <a:bodyPr lIns="91440" tIns="91440" rIns="91440" bIns="91440" anchor="ctr">
            <a:normAutofit/>
          </a:bodyPr>
          <a:lstStyle/>
          <a:p>
            <a:pPr indent="0" algn="ctr">
              <a:lnSpc>
                <a:spcPct val="100000"/>
              </a:lnSpc>
              <a:buNone/>
              <a:tabLst>
                <a:tab pos="0" algn="l"/>
              </a:tabLst>
            </a:pPr>
            <a:r>
              <a:rPr lang="en" sz="6000" b="1" strike="noStrike" spc="-1">
                <a:solidFill>
                  <a:schemeClr val="lt1"/>
                </a:solidFill>
                <a:latin typeface="Unbounded"/>
                <a:ea typeface="Unbounded"/>
              </a:rPr>
              <a:t>04</a:t>
            </a:r>
            <a:endParaRPr lang="fr-FR" sz="6000" b="0" strike="noStrike" spc="-1">
              <a:solidFill>
                <a:schemeClr val="dk1"/>
              </a:solidFill>
              <a:latin typeface="Arial"/>
            </a:endParaRPr>
          </a:p>
        </p:txBody>
      </p:sp>
      <p:sp>
        <p:nvSpPr>
          <p:cNvPr id="440" name="PlaceHolder 3"/>
          <p:cNvSpPr>
            <a:spLocks noGrp="1"/>
          </p:cNvSpPr>
          <p:nvPr>
            <p:ph type="subTitle"/>
          </p:nvPr>
        </p:nvSpPr>
        <p:spPr>
          <a:xfrm>
            <a:off x="2571840" y="3857760"/>
            <a:ext cx="4009680" cy="371160"/>
          </a:xfrm>
          <a:prstGeom prst="rect">
            <a:avLst/>
          </a:prstGeom>
          <a:noFill/>
          <a:ln w="0">
            <a:noFill/>
          </a:ln>
        </p:spPr>
        <p:txBody>
          <a:bodyPr lIns="91440" tIns="91440" rIns="91440" bIns="91440" anchor="t">
            <a:normAutofit fontScale="80688"/>
          </a:bodyPr>
          <a:lstStyle/>
          <a:p>
            <a:pPr indent="0" algn="ctr">
              <a:buNone/>
            </a:pPr>
            <a:endParaRPr lang="en-US" sz="1600" b="0" strike="noStrike" spc="-1">
              <a:solidFill>
                <a:schemeClr val="lt1"/>
              </a:solidFill>
              <a:latin typeface="Actor"/>
              <a:ea typeface="Actor"/>
            </a:endParaRPr>
          </a:p>
        </p:txBody>
      </p:sp>
      <p:grpSp>
        <p:nvGrpSpPr>
          <p:cNvPr id="441" name="Google Shape;823;p61"/>
          <p:cNvGrpSpPr/>
          <p:nvPr/>
        </p:nvGrpSpPr>
        <p:grpSpPr>
          <a:xfrm>
            <a:off x="663840" y="3523320"/>
            <a:ext cx="871560" cy="1042920"/>
            <a:chOff x="663840" y="3523320"/>
            <a:chExt cx="871560" cy="1042920"/>
          </a:xfrm>
        </p:grpSpPr>
        <p:cxnSp>
          <p:nvCxnSpPr>
            <p:cNvPr id="442" name="Google Shape;824;p61"/>
            <p:cNvCxnSpPr/>
            <p:nvPr/>
          </p:nvCxnSpPr>
          <p:spPr>
            <a:xfrm flipH="1">
              <a:off x="663840" y="3523320"/>
              <a:ext cx="845640" cy="1043280"/>
            </a:xfrm>
            <a:prstGeom prst="straightConnector1">
              <a:avLst/>
            </a:prstGeom>
            <a:ln w="38100">
              <a:solidFill>
                <a:srgbClr val="7E4FCF"/>
              </a:solidFill>
              <a:round/>
            </a:ln>
          </p:spPr>
        </p:cxnSp>
        <p:cxnSp>
          <p:nvCxnSpPr>
            <p:cNvPr id="443" name="Google Shape;825;p61"/>
            <p:cNvCxnSpPr/>
            <p:nvPr/>
          </p:nvCxnSpPr>
          <p:spPr>
            <a:xfrm>
              <a:off x="1504080" y="3537360"/>
              <a:ext cx="31680" cy="409680"/>
            </a:xfrm>
            <a:prstGeom prst="straightConnector1">
              <a:avLst/>
            </a:prstGeom>
            <a:ln w="38100">
              <a:solidFill>
                <a:srgbClr val="7E4FCF"/>
              </a:solidFill>
              <a:round/>
            </a:ln>
          </p:spPr>
        </p:cxnSp>
        <p:cxnSp>
          <p:nvCxnSpPr>
            <p:cNvPr id="444" name="Google Shape;826;p61"/>
            <p:cNvCxnSpPr/>
            <p:nvPr/>
          </p:nvCxnSpPr>
          <p:spPr>
            <a:xfrm flipH="1">
              <a:off x="1063800" y="3530880"/>
              <a:ext cx="432360" cy="3672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Identifying Influencers</a:t>
            </a:r>
            <a:endParaRPr lang="fr-FR" sz="5000" b="0" strike="noStrike" spc="-1">
              <a:solidFill>
                <a:schemeClr val="dk1"/>
              </a:solidFill>
              <a:latin typeface="Arial"/>
            </a:endParaRPr>
          </a:p>
        </p:txBody>
      </p:sp>
      <p:sp>
        <p:nvSpPr>
          <p:cNvPr id="446"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Research and identify influencers within your niche who resonate with your brand values. Evaluate their audience demographics, engagement rates, and content relevance to ensure they align with your marketing goals.</a:t>
            </a:r>
            <a:endParaRPr lang="en-US" sz="1600" b="0" strike="noStrike" spc="-1">
              <a:solidFill>
                <a:srgbClr val="FFFFFF"/>
              </a:solidFill>
              <a:latin typeface="OpenSymbol"/>
            </a:endParaRPr>
          </a:p>
        </p:txBody>
      </p:sp>
      <p:sp>
        <p:nvSpPr>
          <p:cNvPr id="447"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48"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49" name="Google Shape;478;p38"/>
          <p:cNvGrpSpPr/>
          <p:nvPr/>
        </p:nvGrpSpPr>
        <p:grpSpPr>
          <a:xfrm>
            <a:off x="316080" y="478800"/>
            <a:ext cx="1159200" cy="793080"/>
            <a:chOff x="316080" y="478800"/>
            <a:chExt cx="1159200" cy="793080"/>
          </a:xfrm>
        </p:grpSpPr>
        <p:cxnSp>
          <p:nvCxnSpPr>
            <p:cNvPr id="450"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51"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52"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Google Shape;619;p49"/>
          <p:cNvPicPr/>
          <p:nvPr/>
        </p:nvPicPr>
        <p:blipFill>
          <a:blip r:embed="rId2"/>
          <a:srcRect l="33381" r="-1255"/>
          <a:stretch/>
        </p:blipFill>
        <p:spPr>
          <a:xfrm>
            <a:off x="4944240" y="974520"/>
            <a:ext cx="3247920" cy="3193920"/>
          </a:xfrm>
          <a:prstGeom prst="rect">
            <a:avLst/>
          </a:prstGeom>
          <a:ln w="19050">
            <a:solidFill>
              <a:srgbClr val="FFFFFF"/>
            </a:solidFill>
            <a:round/>
          </a:ln>
        </p:spPr>
      </p:pic>
      <p:sp>
        <p:nvSpPr>
          <p:cNvPr id="454" name="PlaceHolder 1"/>
          <p:cNvSpPr>
            <a:spLocks noGrp="1"/>
          </p:cNvSpPr>
          <p:nvPr>
            <p:ph type="title"/>
          </p:nvPr>
        </p:nvSpPr>
        <p:spPr>
          <a:xfrm>
            <a:off x="714240" y="885960"/>
            <a:ext cx="4161960" cy="1933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b="1" strike="noStrike" spc="-1">
                <a:solidFill>
                  <a:schemeClr val="lt1"/>
                </a:solidFill>
                <a:latin typeface="Unbounded"/>
                <a:ea typeface="Unbounded"/>
              </a:rPr>
              <a:t>Partnership Strategies</a:t>
            </a:r>
            <a:endParaRPr lang="fr-FR" sz="2900" b="0" strike="noStrike" spc="-1">
              <a:solidFill>
                <a:schemeClr val="dk1"/>
              </a:solidFill>
              <a:latin typeface="Arial"/>
            </a:endParaRPr>
          </a:p>
        </p:txBody>
      </p:sp>
      <p:sp>
        <p:nvSpPr>
          <p:cNvPr id="455" name="PlaceHolder 2"/>
          <p:cNvSpPr>
            <a:spLocks noGrp="1"/>
          </p:cNvSpPr>
          <p:nvPr>
            <p:ph type="subTitle"/>
          </p:nvPr>
        </p:nvSpPr>
        <p:spPr>
          <a:xfrm>
            <a:off x="714240" y="2819520"/>
            <a:ext cx="4161960" cy="1133280"/>
          </a:xfrm>
          <a:prstGeom prst="rect">
            <a:avLst/>
          </a:prstGeom>
          <a:noFill/>
          <a:ln w="0">
            <a:noFill/>
          </a:ln>
        </p:spPr>
        <p:txBody>
          <a:bodyPr lIns="91440" tIns="91440" rIns="91440" bIns="91440" anchor="t">
            <a:normAutofit/>
          </a:bodyPr>
          <a:lstStyle/>
          <a:p>
            <a:pPr indent="0">
              <a:lnSpc>
                <a:spcPct val="100000"/>
              </a:lnSpc>
              <a:spcAft>
                <a:spcPts val="1599"/>
              </a:spcAft>
              <a:buNone/>
              <a:tabLst>
                <a:tab pos="0" algn="l"/>
              </a:tabLst>
            </a:pPr>
            <a:r>
              <a:rPr lang="en" sz="1400" b="0" strike="noStrike" spc="-1">
                <a:solidFill>
                  <a:schemeClr val="lt1"/>
                </a:solidFill>
                <a:latin typeface="Actor"/>
                <a:ea typeface="Actor"/>
              </a:rPr>
              <a:t>Develop mutually beneficial partnerships by aligning incentives with influencers. Create clear agreements detailing expectations, deliverables, and compensation to foster positive and productive collaborations.</a:t>
            </a:r>
            <a:endParaRPr lang="en-US" sz="1400" b="0" strike="noStrike" spc="-1">
              <a:solidFill>
                <a:srgbClr val="FFFFFF"/>
              </a:solidFill>
              <a:latin typeface="OpenSymbol"/>
            </a:endParaRPr>
          </a:p>
        </p:txBody>
      </p:sp>
      <p:grpSp>
        <p:nvGrpSpPr>
          <p:cNvPr id="456" name="Google Shape;622;p49"/>
          <p:cNvGrpSpPr/>
          <p:nvPr/>
        </p:nvGrpSpPr>
        <p:grpSpPr>
          <a:xfrm>
            <a:off x="4115880" y="4065480"/>
            <a:ext cx="1159200" cy="793080"/>
            <a:chOff x="4115880" y="4065480"/>
            <a:chExt cx="1159200" cy="793080"/>
          </a:xfrm>
        </p:grpSpPr>
        <p:cxnSp>
          <p:nvCxnSpPr>
            <p:cNvPr id="457" name="Google Shape;623;p49"/>
            <p:cNvCxnSpPr/>
            <p:nvPr/>
          </p:nvCxnSpPr>
          <p:spPr>
            <a:xfrm>
              <a:off x="4115880" y="4181760"/>
              <a:ext cx="1159560" cy="677160"/>
            </a:xfrm>
            <a:prstGeom prst="straightConnector1">
              <a:avLst/>
            </a:prstGeom>
            <a:ln w="38100">
              <a:solidFill>
                <a:srgbClr val="7E4FCF"/>
              </a:solidFill>
              <a:round/>
            </a:ln>
          </p:spPr>
        </p:cxnSp>
        <p:cxnSp>
          <p:nvCxnSpPr>
            <p:cNvPr id="458" name="Google Shape;624;p49"/>
            <p:cNvCxnSpPr/>
            <p:nvPr/>
          </p:nvCxnSpPr>
          <p:spPr>
            <a:xfrm>
              <a:off x="4125600" y="4193280"/>
              <a:ext cx="115560" cy="394200"/>
            </a:xfrm>
            <a:prstGeom prst="straightConnector1">
              <a:avLst/>
            </a:prstGeom>
            <a:ln w="38100">
              <a:solidFill>
                <a:srgbClr val="7E4FCF"/>
              </a:solidFill>
              <a:round/>
            </a:ln>
          </p:spPr>
        </p:cxnSp>
        <p:cxnSp>
          <p:nvCxnSpPr>
            <p:cNvPr id="459" name="Google Shape;625;p49"/>
            <p:cNvCxnSpPr/>
            <p:nvPr/>
          </p:nvCxnSpPr>
          <p:spPr>
            <a:xfrm flipV="1">
              <a:off x="4131000" y="406548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Measuring Impact</a:t>
            </a:r>
            <a:endParaRPr lang="fr-FR" sz="5000" b="0" strike="noStrike" spc="-1">
              <a:solidFill>
                <a:schemeClr val="dk1"/>
              </a:solidFill>
              <a:latin typeface="Arial"/>
            </a:endParaRPr>
          </a:p>
        </p:txBody>
      </p:sp>
      <p:sp>
        <p:nvSpPr>
          <p:cNvPr id="461"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Implement tracking mechanisms to assess the effectiveness of influencer campaigns. Evaluate metrics such as reach, engagement, conversions, and ROI to inform the success of your influencer marketing strategies.</a:t>
            </a:r>
            <a:endParaRPr lang="en-US" sz="1600" b="0" strike="noStrike" spc="-1">
              <a:solidFill>
                <a:srgbClr val="FFFFFF"/>
              </a:solidFill>
              <a:latin typeface="OpenSymbol"/>
            </a:endParaRPr>
          </a:p>
        </p:txBody>
      </p:sp>
      <p:sp>
        <p:nvSpPr>
          <p:cNvPr id="462"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63"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64" name="Google Shape;478;p38"/>
          <p:cNvGrpSpPr/>
          <p:nvPr/>
        </p:nvGrpSpPr>
        <p:grpSpPr>
          <a:xfrm>
            <a:off x="316080" y="478800"/>
            <a:ext cx="1159200" cy="793080"/>
            <a:chOff x="316080" y="478800"/>
            <a:chExt cx="1159200" cy="793080"/>
          </a:xfrm>
        </p:grpSpPr>
        <p:cxnSp>
          <p:nvCxnSpPr>
            <p:cNvPr id="465"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66"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67"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2571840" y="2362320"/>
            <a:ext cx="4009680" cy="1380600"/>
          </a:xfrm>
          <a:prstGeom prst="rect">
            <a:avLst/>
          </a:prstGeom>
          <a:noFill/>
          <a:ln w="0">
            <a:noFill/>
          </a:ln>
        </p:spPr>
        <p:txBody>
          <a:bodyPr lIns="91440" tIns="91440" rIns="91440" bIns="91440" anchor="b">
            <a:normAutofit fontScale="96507"/>
          </a:bodyPr>
          <a:lstStyle/>
          <a:p>
            <a:pPr indent="0" algn="ctr">
              <a:lnSpc>
                <a:spcPct val="100000"/>
              </a:lnSpc>
              <a:buNone/>
              <a:tabLst>
                <a:tab pos="0" algn="l"/>
              </a:tabLst>
            </a:pPr>
            <a:r>
              <a:rPr lang="en" sz="4000" b="1" strike="noStrike" spc="-1">
                <a:solidFill>
                  <a:schemeClr val="lt1"/>
                </a:solidFill>
                <a:latin typeface="Unbounded"/>
                <a:ea typeface="Unbounded"/>
              </a:rPr>
              <a:t>Graphic &amp; Logo Design</a:t>
            </a:r>
            <a:endParaRPr lang="fr-FR" sz="4000" b="0" strike="noStrike" spc="-1">
              <a:solidFill>
                <a:schemeClr val="dk1"/>
              </a:solidFill>
              <a:latin typeface="Arial"/>
            </a:endParaRPr>
          </a:p>
        </p:txBody>
      </p:sp>
      <p:sp>
        <p:nvSpPr>
          <p:cNvPr id="469" name="PlaceHolder 2"/>
          <p:cNvSpPr>
            <a:spLocks noGrp="1"/>
          </p:cNvSpPr>
          <p:nvPr>
            <p:ph type="title"/>
          </p:nvPr>
        </p:nvSpPr>
        <p:spPr>
          <a:xfrm>
            <a:off x="3743280" y="771480"/>
            <a:ext cx="1647360" cy="1380600"/>
          </a:xfrm>
          <a:prstGeom prst="rect">
            <a:avLst/>
          </a:prstGeom>
          <a:noFill/>
          <a:ln w="19080">
            <a:solidFill>
              <a:schemeClr val="lt1"/>
            </a:solidFill>
            <a:round/>
          </a:ln>
        </p:spPr>
        <p:txBody>
          <a:bodyPr lIns="91440" tIns="91440" rIns="91440" bIns="91440" anchor="ctr">
            <a:normAutofit/>
          </a:bodyPr>
          <a:lstStyle/>
          <a:p>
            <a:pPr indent="0" algn="ctr">
              <a:lnSpc>
                <a:spcPct val="100000"/>
              </a:lnSpc>
              <a:buNone/>
              <a:tabLst>
                <a:tab pos="0" algn="l"/>
              </a:tabLst>
            </a:pPr>
            <a:r>
              <a:rPr lang="en" sz="6000" b="1" strike="noStrike" spc="-1">
                <a:solidFill>
                  <a:schemeClr val="lt1"/>
                </a:solidFill>
                <a:latin typeface="Unbounded"/>
                <a:ea typeface="Unbounded"/>
              </a:rPr>
              <a:t>05</a:t>
            </a:r>
            <a:endParaRPr lang="fr-FR" sz="6000" b="0" strike="noStrike" spc="-1">
              <a:solidFill>
                <a:schemeClr val="dk1"/>
              </a:solidFill>
              <a:latin typeface="Arial"/>
            </a:endParaRPr>
          </a:p>
        </p:txBody>
      </p:sp>
      <p:sp>
        <p:nvSpPr>
          <p:cNvPr id="470" name="PlaceHolder 3"/>
          <p:cNvSpPr>
            <a:spLocks noGrp="1"/>
          </p:cNvSpPr>
          <p:nvPr>
            <p:ph type="subTitle"/>
          </p:nvPr>
        </p:nvSpPr>
        <p:spPr>
          <a:xfrm>
            <a:off x="2571840" y="3857760"/>
            <a:ext cx="4009680" cy="371160"/>
          </a:xfrm>
          <a:prstGeom prst="rect">
            <a:avLst/>
          </a:prstGeom>
          <a:noFill/>
          <a:ln w="0">
            <a:noFill/>
          </a:ln>
        </p:spPr>
        <p:txBody>
          <a:bodyPr lIns="91440" tIns="91440" rIns="91440" bIns="91440" anchor="t">
            <a:normAutofit fontScale="80688"/>
          </a:bodyPr>
          <a:lstStyle/>
          <a:p>
            <a:pPr indent="0" algn="ctr">
              <a:buNone/>
            </a:pPr>
            <a:endParaRPr lang="en-US" sz="1600" b="0" strike="noStrike" spc="-1">
              <a:solidFill>
                <a:schemeClr val="lt1"/>
              </a:solidFill>
              <a:latin typeface="Actor"/>
              <a:ea typeface="Actor"/>
            </a:endParaRPr>
          </a:p>
        </p:txBody>
      </p:sp>
      <p:grpSp>
        <p:nvGrpSpPr>
          <p:cNvPr id="471" name="Google Shape;633;p50"/>
          <p:cNvGrpSpPr/>
          <p:nvPr/>
        </p:nvGrpSpPr>
        <p:grpSpPr>
          <a:xfrm>
            <a:off x="675360" y="392760"/>
            <a:ext cx="871560" cy="1042920"/>
            <a:chOff x="675360" y="392760"/>
            <a:chExt cx="871560" cy="1042920"/>
          </a:xfrm>
        </p:grpSpPr>
        <p:cxnSp>
          <p:nvCxnSpPr>
            <p:cNvPr id="472" name="Google Shape;634;p50"/>
            <p:cNvCxnSpPr/>
            <p:nvPr/>
          </p:nvCxnSpPr>
          <p:spPr>
            <a:xfrm flipH="1" flipV="1">
              <a:off x="675360" y="392760"/>
              <a:ext cx="845640" cy="1043280"/>
            </a:xfrm>
            <a:prstGeom prst="straightConnector1">
              <a:avLst/>
            </a:prstGeom>
            <a:ln w="38100">
              <a:solidFill>
                <a:srgbClr val="7E4FCF"/>
              </a:solidFill>
              <a:round/>
            </a:ln>
          </p:spPr>
        </p:cxnSp>
        <p:cxnSp>
          <p:nvCxnSpPr>
            <p:cNvPr id="473" name="Google Shape;635;p50"/>
            <p:cNvCxnSpPr/>
            <p:nvPr/>
          </p:nvCxnSpPr>
          <p:spPr>
            <a:xfrm flipV="1">
              <a:off x="1515600" y="1012320"/>
              <a:ext cx="31680" cy="409680"/>
            </a:xfrm>
            <a:prstGeom prst="straightConnector1">
              <a:avLst/>
            </a:prstGeom>
            <a:ln w="38100">
              <a:solidFill>
                <a:srgbClr val="7E4FCF"/>
              </a:solidFill>
              <a:round/>
            </a:ln>
          </p:spPr>
        </p:cxnSp>
        <p:cxnSp>
          <p:nvCxnSpPr>
            <p:cNvPr id="474" name="Google Shape;636;p50"/>
            <p:cNvCxnSpPr/>
            <p:nvPr/>
          </p:nvCxnSpPr>
          <p:spPr>
            <a:xfrm flipH="1" flipV="1">
              <a:off x="1075320" y="1391760"/>
              <a:ext cx="432360" cy="3672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Google Shape;619;p49"/>
          <p:cNvPicPr/>
          <p:nvPr/>
        </p:nvPicPr>
        <p:blipFill>
          <a:blip r:embed="rId2"/>
          <a:srcRect l="33381" r="-1255"/>
          <a:stretch/>
        </p:blipFill>
        <p:spPr>
          <a:xfrm>
            <a:off x="4944240" y="974520"/>
            <a:ext cx="3247920" cy="3193920"/>
          </a:xfrm>
          <a:prstGeom prst="rect">
            <a:avLst/>
          </a:prstGeom>
          <a:ln w="19050">
            <a:solidFill>
              <a:srgbClr val="FFFFFF"/>
            </a:solidFill>
            <a:round/>
          </a:ln>
        </p:spPr>
      </p:pic>
      <p:sp>
        <p:nvSpPr>
          <p:cNvPr id="342" name="PlaceHolder 1"/>
          <p:cNvSpPr>
            <a:spLocks noGrp="1"/>
          </p:cNvSpPr>
          <p:nvPr>
            <p:ph type="title"/>
          </p:nvPr>
        </p:nvSpPr>
        <p:spPr>
          <a:xfrm>
            <a:off x="714240" y="885960"/>
            <a:ext cx="4161960" cy="1933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b="1" strike="noStrike" spc="-1">
                <a:solidFill>
                  <a:schemeClr val="lt1"/>
                </a:solidFill>
                <a:latin typeface="Unbounded"/>
                <a:ea typeface="Unbounded"/>
              </a:rPr>
              <a:t>Introduction</a:t>
            </a:r>
            <a:endParaRPr lang="fr-FR" sz="2900" b="0" strike="noStrike" spc="-1">
              <a:solidFill>
                <a:schemeClr val="dk1"/>
              </a:solidFill>
              <a:latin typeface="Arial"/>
            </a:endParaRPr>
          </a:p>
        </p:txBody>
      </p:sp>
      <p:sp>
        <p:nvSpPr>
          <p:cNvPr id="343" name="PlaceHolder 2"/>
          <p:cNvSpPr>
            <a:spLocks noGrp="1"/>
          </p:cNvSpPr>
          <p:nvPr>
            <p:ph type="subTitle"/>
          </p:nvPr>
        </p:nvSpPr>
        <p:spPr>
          <a:xfrm>
            <a:off x="714240" y="2819520"/>
            <a:ext cx="4161960" cy="1133280"/>
          </a:xfrm>
          <a:prstGeom prst="rect">
            <a:avLst/>
          </a:prstGeom>
          <a:noFill/>
          <a:ln w="0">
            <a:noFill/>
          </a:ln>
        </p:spPr>
        <p:txBody>
          <a:bodyPr lIns="91440" tIns="91440" rIns="91440" bIns="91440" anchor="t">
            <a:normAutofit/>
          </a:bodyPr>
          <a:lstStyle/>
          <a:p>
            <a:pPr indent="0">
              <a:lnSpc>
                <a:spcPct val="100000"/>
              </a:lnSpc>
              <a:spcAft>
                <a:spcPts val="1599"/>
              </a:spcAft>
              <a:buNone/>
              <a:tabLst>
                <a:tab pos="0" algn="l"/>
              </a:tabLst>
            </a:pPr>
            <a:r>
              <a:rPr lang="en" sz="1400" b="0" strike="noStrike" spc="-1">
                <a:solidFill>
                  <a:schemeClr val="lt1"/>
                </a:solidFill>
                <a:latin typeface="Actor"/>
                <a:ea typeface="Actor"/>
              </a:rPr>
              <a:t>Explore Grothony Global Solutions' expert services designed to elevate your brand's online presence through effective digital marketing strategies.</a:t>
            </a:r>
            <a:endParaRPr lang="en-US" sz="1400" b="0" strike="noStrike" spc="-1">
              <a:solidFill>
                <a:srgbClr val="FFFFFF"/>
              </a:solidFill>
              <a:latin typeface="OpenSymbol"/>
            </a:endParaRPr>
          </a:p>
        </p:txBody>
      </p:sp>
      <p:grpSp>
        <p:nvGrpSpPr>
          <p:cNvPr id="344" name="Google Shape;622;p49"/>
          <p:cNvGrpSpPr/>
          <p:nvPr/>
        </p:nvGrpSpPr>
        <p:grpSpPr>
          <a:xfrm>
            <a:off x="4115880" y="4065480"/>
            <a:ext cx="1159200" cy="793080"/>
            <a:chOff x="4115880" y="4065480"/>
            <a:chExt cx="1159200" cy="793080"/>
          </a:xfrm>
        </p:grpSpPr>
        <p:cxnSp>
          <p:nvCxnSpPr>
            <p:cNvPr id="345" name="Google Shape;623;p49"/>
            <p:cNvCxnSpPr/>
            <p:nvPr/>
          </p:nvCxnSpPr>
          <p:spPr>
            <a:xfrm>
              <a:off x="4115880" y="4181760"/>
              <a:ext cx="1159560" cy="677160"/>
            </a:xfrm>
            <a:prstGeom prst="straightConnector1">
              <a:avLst/>
            </a:prstGeom>
            <a:ln w="38100">
              <a:solidFill>
                <a:srgbClr val="7E4FCF"/>
              </a:solidFill>
              <a:round/>
            </a:ln>
          </p:spPr>
        </p:cxnSp>
        <p:cxnSp>
          <p:nvCxnSpPr>
            <p:cNvPr id="346" name="Google Shape;624;p49"/>
            <p:cNvCxnSpPr/>
            <p:nvPr/>
          </p:nvCxnSpPr>
          <p:spPr>
            <a:xfrm>
              <a:off x="4125600" y="4193280"/>
              <a:ext cx="115560" cy="394200"/>
            </a:xfrm>
            <a:prstGeom prst="straightConnector1">
              <a:avLst/>
            </a:prstGeom>
            <a:ln w="38100">
              <a:solidFill>
                <a:srgbClr val="7E4FCF"/>
              </a:solidFill>
              <a:round/>
            </a:ln>
          </p:spPr>
        </p:cxnSp>
        <p:cxnSp>
          <p:nvCxnSpPr>
            <p:cNvPr id="347" name="Google Shape;625;p49"/>
            <p:cNvCxnSpPr/>
            <p:nvPr/>
          </p:nvCxnSpPr>
          <p:spPr>
            <a:xfrm flipV="1">
              <a:off x="4131000" y="406548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Brand Identity</a:t>
            </a:r>
            <a:endParaRPr lang="fr-FR" sz="5000" b="0" strike="noStrike" spc="-1">
              <a:solidFill>
                <a:schemeClr val="dk1"/>
              </a:solidFill>
              <a:latin typeface="Arial"/>
            </a:endParaRPr>
          </a:p>
        </p:txBody>
      </p:sp>
      <p:sp>
        <p:nvSpPr>
          <p:cNvPr id="476"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Establish a strong brand identity through cohesive design elements that reflect your brand's values and mission. Consistency in colors, typography, and imagery builds recognition and trust among consumers.</a:t>
            </a:r>
            <a:endParaRPr lang="en-US" sz="1600" b="0" strike="noStrike" spc="-1">
              <a:solidFill>
                <a:srgbClr val="FFFFFF"/>
              </a:solidFill>
              <a:latin typeface="OpenSymbol"/>
            </a:endParaRPr>
          </a:p>
        </p:txBody>
      </p:sp>
      <p:sp>
        <p:nvSpPr>
          <p:cNvPr id="477"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78"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79" name="Google Shape;478;p38"/>
          <p:cNvGrpSpPr/>
          <p:nvPr/>
        </p:nvGrpSpPr>
        <p:grpSpPr>
          <a:xfrm>
            <a:off x="316080" y="478800"/>
            <a:ext cx="1159200" cy="793080"/>
            <a:chOff x="316080" y="478800"/>
            <a:chExt cx="1159200" cy="793080"/>
          </a:xfrm>
        </p:grpSpPr>
        <p:cxnSp>
          <p:nvCxnSpPr>
            <p:cNvPr id="480"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81"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82"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Google Shape;619;p49"/>
          <p:cNvPicPr/>
          <p:nvPr/>
        </p:nvPicPr>
        <p:blipFill>
          <a:blip r:embed="rId2"/>
          <a:srcRect l="33381" r="-1255"/>
          <a:stretch/>
        </p:blipFill>
        <p:spPr>
          <a:xfrm>
            <a:off x="4944240" y="974520"/>
            <a:ext cx="3247920" cy="3193920"/>
          </a:xfrm>
          <a:prstGeom prst="rect">
            <a:avLst/>
          </a:prstGeom>
          <a:ln w="19050">
            <a:solidFill>
              <a:srgbClr val="FFFFFF"/>
            </a:solidFill>
            <a:round/>
          </a:ln>
        </p:spPr>
      </p:pic>
      <p:sp>
        <p:nvSpPr>
          <p:cNvPr id="484" name="PlaceHolder 1"/>
          <p:cNvSpPr>
            <a:spLocks noGrp="1"/>
          </p:cNvSpPr>
          <p:nvPr>
            <p:ph type="title"/>
          </p:nvPr>
        </p:nvSpPr>
        <p:spPr>
          <a:xfrm>
            <a:off x="714240" y="885960"/>
            <a:ext cx="4161960" cy="1933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b="1" strike="noStrike" spc="-1">
                <a:solidFill>
                  <a:schemeClr val="lt1"/>
                </a:solidFill>
                <a:latin typeface="Unbounded"/>
                <a:ea typeface="Unbounded"/>
              </a:rPr>
              <a:t>Design Principles</a:t>
            </a:r>
            <a:endParaRPr lang="fr-FR" sz="2900" b="0" strike="noStrike" spc="-1">
              <a:solidFill>
                <a:schemeClr val="dk1"/>
              </a:solidFill>
              <a:latin typeface="Arial"/>
            </a:endParaRPr>
          </a:p>
        </p:txBody>
      </p:sp>
      <p:sp>
        <p:nvSpPr>
          <p:cNvPr id="485" name="PlaceHolder 2"/>
          <p:cNvSpPr>
            <a:spLocks noGrp="1"/>
          </p:cNvSpPr>
          <p:nvPr>
            <p:ph type="subTitle"/>
          </p:nvPr>
        </p:nvSpPr>
        <p:spPr>
          <a:xfrm>
            <a:off x="714240" y="2819520"/>
            <a:ext cx="4161960" cy="1133280"/>
          </a:xfrm>
          <a:prstGeom prst="rect">
            <a:avLst/>
          </a:prstGeom>
          <a:noFill/>
          <a:ln w="0">
            <a:noFill/>
          </a:ln>
        </p:spPr>
        <p:txBody>
          <a:bodyPr lIns="91440" tIns="91440" rIns="91440" bIns="91440" anchor="t">
            <a:normAutofit/>
          </a:bodyPr>
          <a:lstStyle/>
          <a:p>
            <a:pPr indent="0">
              <a:lnSpc>
                <a:spcPct val="100000"/>
              </a:lnSpc>
              <a:spcAft>
                <a:spcPts val="1599"/>
              </a:spcAft>
              <a:buNone/>
              <a:tabLst>
                <a:tab pos="0" algn="l"/>
              </a:tabLst>
            </a:pPr>
            <a:r>
              <a:rPr lang="en" sz="1400" b="0" strike="noStrike" spc="-1">
                <a:solidFill>
                  <a:schemeClr val="lt1"/>
                </a:solidFill>
                <a:latin typeface="Actor"/>
                <a:ea typeface="Actor"/>
              </a:rPr>
              <a:t>Adhere to fundamental design principles such as balance, contrast, and alignment to create visually appealing graphics. Utilize negative space effectively and ensure that designs communicate the intended message clearly.</a:t>
            </a:r>
            <a:endParaRPr lang="en-US" sz="1400" b="0" strike="noStrike" spc="-1">
              <a:solidFill>
                <a:srgbClr val="FFFFFF"/>
              </a:solidFill>
              <a:latin typeface="OpenSymbol"/>
            </a:endParaRPr>
          </a:p>
        </p:txBody>
      </p:sp>
      <p:grpSp>
        <p:nvGrpSpPr>
          <p:cNvPr id="486" name="Google Shape;622;p49"/>
          <p:cNvGrpSpPr/>
          <p:nvPr/>
        </p:nvGrpSpPr>
        <p:grpSpPr>
          <a:xfrm>
            <a:off x="4115880" y="4065480"/>
            <a:ext cx="1159200" cy="793080"/>
            <a:chOff x="4115880" y="4065480"/>
            <a:chExt cx="1159200" cy="793080"/>
          </a:xfrm>
        </p:grpSpPr>
        <p:cxnSp>
          <p:nvCxnSpPr>
            <p:cNvPr id="487" name="Google Shape;623;p49"/>
            <p:cNvCxnSpPr/>
            <p:nvPr/>
          </p:nvCxnSpPr>
          <p:spPr>
            <a:xfrm>
              <a:off x="4115880" y="4181760"/>
              <a:ext cx="1159560" cy="677160"/>
            </a:xfrm>
            <a:prstGeom prst="straightConnector1">
              <a:avLst/>
            </a:prstGeom>
            <a:ln w="38100">
              <a:solidFill>
                <a:srgbClr val="7E4FCF"/>
              </a:solidFill>
              <a:round/>
            </a:ln>
          </p:spPr>
        </p:cxnSp>
        <p:cxnSp>
          <p:nvCxnSpPr>
            <p:cNvPr id="488" name="Google Shape;624;p49"/>
            <p:cNvCxnSpPr/>
            <p:nvPr/>
          </p:nvCxnSpPr>
          <p:spPr>
            <a:xfrm>
              <a:off x="4125600" y="4193280"/>
              <a:ext cx="115560" cy="394200"/>
            </a:xfrm>
            <a:prstGeom prst="straightConnector1">
              <a:avLst/>
            </a:prstGeom>
            <a:ln w="38100">
              <a:solidFill>
                <a:srgbClr val="7E4FCF"/>
              </a:solidFill>
              <a:round/>
            </a:ln>
          </p:spPr>
        </p:cxnSp>
        <p:cxnSp>
          <p:nvCxnSpPr>
            <p:cNvPr id="489" name="Google Shape;625;p49"/>
            <p:cNvCxnSpPr/>
            <p:nvPr/>
          </p:nvCxnSpPr>
          <p:spPr>
            <a:xfrm flipV="1">
              <a:off x="4131000" y="406548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Tools and Software</a:t>
            </a:r>
            <a:endParaRPr lang="fr-FR" sz="5000" b="0" strike="noStrike" spc="-1">
              <a:solidFill>
                <a:schemeClr val="dk1"/>
              </a:solidFill>
              <a:latin typeface="Arial"/>
            </a:endParaRPr>
          </a:p>
        </p:txBody>
      </p:sp>
      <p:sp>
        <p:nvSpPr>
          <p:cNvPr id="491"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Leverage design tools like Adobe Illustrator, Canva, or Sketch to create professional designs. Familiarize yourself with software that increases efficiency, such as project management tools to streamline design processes.</a:t>
            </a:r>
            <a:endParaRPr lang="en-US" sz="1600" b="0" strike="noStrike" spc="-1">
              <a:solidFill>
                <a:srgbClr val="FFFFFF"/>
              </a:solidFill>
              <a:latin typeface="OpenSymbol"/>
            </a:endParaRPr>
          </a:p>
        </p:txBody>
      </p:sp>
      <p:sp>
        <p:nvSpPr>
          <p:cNvPr id="492"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3"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94" name="Google Shape;478;p38"/>
          <p:cNvGrpSpPr/>
          <p:nvPr/>
        </p:nvGrpSpPr>
        <p:grpSpPr>
          <a:xfrm>
            <a:off x="316080" y="478800"/>
            <a:ext cx="1159200" cy="793080"/>
            <a:chOff x="316080" y="478800"/>
            <a:chExt cx="1159200" cy="793080"/>
          </a:xfrm>
        </p:grpSpPr>
        <p:cxnSp>
          <p:nvCxnSpPr>
            <p:cNvPr id="495"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496"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497"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Conclusions</a:t>
            </a:r>
            <a:endParaRPr lang="fr-FR" sz="5000" b="0" strike="noStrike" spc="-1">
              <a:solidFill>
                <a:schemeClr val="dk1"/>
              </a:solidFill>
              <a:latin typeface="Arial"/>
            </a:endParaRPr>
          </a:p>
        </p:txBody>
      </p:sp>
      <p:sp>
        <p:nvSpPr>
          <p:cNvPr id="499"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fontScale="93198" lnSpcReduction="10000"/>
          </a:bodyPr>
          <a:lstStyle/>
          <a:p>
            <a:pPr indent="0" algn="ctr">
              <a:lnSpc>
                <a:spcPct val="100000"/>
              </a:lnSpc>
              <a:buNone/>
              <a:tabLst>
                <a:tab pos="0" algn="l"/>
              </a:tabLst>
            </a:pPr>
            <a:r>
              <a:rPr lang="en" sz="1600" b="0" strike="noStrike" spc="-1">
                <a:solidFill>
                  <a:schemeClr val="lt1"/>
                </a:solidFill>
                <a:latin typeface="Actor"/>
                <a:ea typeface="Actor"/>
              </a:rPr>
              <a:t>Grothony Global Solutions offers a comprehensive suite of digital services. By implementing effective strategies in digital marketing, website development, influencer marketing, and graphic design, businesses can enhance their online presence and drive growth.</a:t>
            </a:r>
            <a:endParaRPr lang="en-US" sz="1600" b="0" strike="noStrike" spc="-1">
              <a:solidFill>
                <a:srgbClr val="FFFFFF"/>
              </a:solidFill>
              <a:latin typeface="OpenSymbol"/>
            </a:endParaRPr>
          </a:p>
        </p:txBody>
      </p:sp>
      <p:sp>
        <p:nvSpPr>
          <p:cNvPr id="500"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01"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502" name="Google Shape;478;p38"/>
          <p:cNvGrpSpPr/>
          <p:nvPr/>
        </p:nvGrpSpPr>
        <p:grpSpPr>
          <a:xfrm>
            <a:off x="316080" y="478800"/>
            <a:ext cx="1159200" cy="793080"/>
            <a:chOff x="316080" y="478800"/>
            <a:chExt cx="1159200" cy="793080"/>
          </a:xfrm>
        </p:grpSpPr>
        <p:cxnSp>
          <p:nvCxnSpPr>
            <p:cNvPr id="503"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504"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505"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1428840" y="2362320"/>
            <a:ext cx="6286320" cy="138060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000" b="1" strike="noStrike" spc="-1">
                <a:solidFill>
                  <a:schemeClr val="lt1"/>
                </a:solidFill>
                <a:latin typeface="Unbounded"/>
                <a:ea typeface="Unbounded"/>
              </a:rPr>
              <a:t>Digital Marketing</a:t>
            </a:r>
            <a:endParaRPr lang="fr-FR" sz="4000" b="0" strike="noStrike" spc="-1">
              <a:solidFill>
                <a:schemeClr val="dk1"/>
              </a:solidFill>
              <a:latin typeface="Arial"/>
            </a:endParaRPr>
          </a:p>
        </p:txBody>
      </p:sp>
      <p:sp>
        <p:nvSpPr>
          <p:cNvPr id="349" name="PlaceHolder 2"/>
          <p:cNvSpPr>
            <a:spLocks noGrp="1"/>
          </p:cNvSpPr>
          <p:nvPr>
            <p:ph type="title"/>
          </p:nvPr>
        </p:nvSpPr>
        <p:spPr>
          <a:xfrm>
            <a:off x="3733920" y="771480"/>
            <a:ext cx="1676160" cy="1380600"/>
          </a:xfrm>
          <a:prstGeom prst="rect">
            <a:avLst/>
          </a:prstGeom>
          <a:noFill/>
          <a:ln w="19080">
            <a:solidFill>
              <a:schemeClr val="lt1"/>
            </a:solidFill>
            <a:round/>
          </a:ln>
        </p:spPr>
        <p:txBody>
          <a:bodyPr lIns="91440" tIns="91440" rIns="91440" bIns="91440" anchor="ctr">
            <a:normAutofit/>
          </a:bodyPr>
          <a:lstStyle/>
          <a:p>
            <a:pPr indent="0" algn="ctr">
              <a:lnSpc>
                <a:spcPct val="100000"/>
              </a:lnSpc>
              <a:buNone/>
              <a:tabLst>
                <a:tab pos="0" algn="l"/>
              </a:tabLst>
            </a:pPr>
            <a:r>
              <a:rPr lang="en" sz="6000" b="1" strike="noStrike" spc="-1">
                <a:solidFill>
                  <a:schemeClr val="lt1"/>
                </a:solidFill>
                <a:latin typeface="Unbounded"/>
                <a:ea typeface="Unbounded"/>
              </a:rPr>
              <a:t>01</a:t>
            </a:r>
            <a:endParaRPr lang="fr-FR" sz="6000" b="0" strike="noStrike" spc="-1">
              <a:solidFill>
                <a:schemeClr val="dk1"/>
              </a:solidFill>
              <a:latin typeface="Arial"/>
            </a:endParaRPr>
          </a:p>
        </p:txBody>
      </p:sp>
      <p:sp>
        <p:nvSpPr>
          <p:cNvPr id="350" name="PlaceHolder 3"/>
          <p:cNvSpPr>
            <a:spLocks noGrp="1"/>
          </p:cNvSpPr>
          <p:nvPr>
            <p:ph type="subTitle"/>
          </p:nvPr>
        </p:nvSpPr>
        <p:spPr>
          <a:xfrm>
            <a:off x="2571840" y="3857760"/>
            <a:ext cx="4009680" cy="371160"/>
          </a:xfrm>
          <a:prstGeom prst="rect">
            <a:avLst/>
          </a:prstGeom>
          <a:noFill/>
          <a:ln w="0">
            <a:noFill/>
          </a:ln>
        </p:spPr>
        <p:txBody>
          <a:bodyPr lIns="91440" tIns="91440" rIns="91440" bIns="91440" anchor="t">
            <a:normAutofit fontScale="80688" lnSpcReduction="10000"/>
          </a:bodyPr>
          <a:lstStyle/>
          <a:p>
            <a:pPr indent="0" algn="ctr">
              <a:buNone/>
            </a:pPr>
            <a:endParaRPr lang="en-US" sz="1600" b="0" strike="noStrike" spc="-1">
              <a:solidFill>
                <a:schemeClr val="lt1"/>
              </a:solidFill>
              <a:latin typeface="Actor"/>
              <a:ea typeface="Actor"/>
            </a:endParaRPr>
          </a:p>
        </p:txBody>
      </p:sp>
      <p:grpSp>
        <p:nvGrpSpPr>
          <p:cNvPr id="351" name="Google Shape;823;p61"/>
          <p:cNvGrpSpPr/>
          <p:nvPr/>
        </p:nvGrpSpPr>
        <p:grpSpPr>
          <a:xfrm>
            <a:off x="663840" y="3523320"/>
            <a:ext cx="871560" cy="1042920"/>
            <a:chOff x="663840" y="3523320"/>
            <a:chExt cx="871560" cy="1042920"/>
          </a:xfrm>
        </p:grpSpPr>
        <p:cxnSp>
          <p:nvCxnSpPr>
            <p:cNvPr id="352" name="Google Shape;824;p61"/>
            <p:cNvCxnSpPr/>
            <p:nvPr/>
          </p:nvCxnSpPr>
          <p:spPr>
            <a:xfrm flipH="1">
              <a:off x="663840" y="3523320"/>
              <a:ext cx="845640" cy="1043280"/>
            </a:xfrm>
            <a:prstGeom prst="straightConnector1">
              <a:avLst/>
            </a:prstGeom>
            <a:ln w="38100">
              <a:solidFill>
                <a:srgbClr val="7E4FCF"/>
              </a:solidFill>
              <a:round/>
            </a:ln>
          </p:spPr>
        </p:cxnSp>
        <p:cxnSp>
          <p:nvCxnSpPr>
            <p:cNvPr id="353" name="Google Shape;825;p61"/>
            <p:cNvCxnSpPr/>
            <p:nvPr/>
          </p:nvCxnSpPr>
          <p:spPr>
            <a:xfrm>
              <a:off x="1504080" y="3537360"/>
              <a:ext cx="31680" cy="409680"/>
            </a:xfrm>
            <a:prstGeom prst="straightConnector1">
              <a:avLst/>
            </a:prstGeom>
            <a:ln w="38100">
              <a:solidFill>
                <a:srgbClr val="7E4FCF"/>
              </a:solidFill>
              <a:round/>
            </a:ln>
          </p:spPr>
        </p:cxnSp>
        <p:cxnSp>
          <p:nvCxnSpPr>
            <p:cNvPr id="354" name="Google Shape;826;p61"/>
            <p:cNvCxnSpPr/>
            <p:nvPr/>
          </p:nvCxnSpPr>
          <p:spPr>
            <a:xfrm flipH="1">
              <a:off x="1063800" y="3530880"/>
              <a:ext cx="432360" cy="3672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Google Shape;619;p49"/>
          <p:cNvPicPr/>
          <p:nvPr/>
        </p:nvPicPr>
        <p:blipFill>
          <a:blip r:embed="rId2"/>
          <a:srcRect l="33381" r="-1255"/>
          <a:stretch/>
        </p:blipFill>
        <p:spPr>
          <a:xfrm>
            <a:off x="4944240" y="974520"/>
            <a:ext cx="3247920" cy="3193920"/>
          </a:xfrm>
          <a:prstGeom prst="rect">
            <a:avLst/>
          </a:prstGeom>
          <a:ln w="19050">
            <a:solidFill>
              <a:srgbClr val="FFFFFF"/>
            </a:solidFill>
            <a:round/>
          </a:ln>
        </p:spPr>
      </p:pic>
      <p:sp>
        <p:nvSpPr>
          <p:cNvPr id="356" name="PlaceHolder 1"/>
          <p:cNvSpPr>
            <a:spLocks noGrp="1"/>
          </p:cNvSpPr>
          <p:nvPr>
            <p:ph type="title"/>
          </p:nvPr>
        </p:nvSpPr>
        <p:spPr>
          <a:xfrm>
            <a:off x="714240" y="885960"/>
            <a:ext cx="4161960" cy="1933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b="1" strike="noStrike" spc="-1">
                <a:solidFill>
                  <a:schemeClr val="lt1"/>
                </a:solidFill>
                <a:latin typeface="Unbounded"/>
                <a:ea typeface="Unbounded"/>
              </a:rPr>
              <a:t>SEO Strategies</a:t>
            </a:r>
            <a:endParaRPr lang="fr-FR" sz="2900" b="0" strike="noStrike" spc="-1">
              <a:solidFill>
                <a:schemeClr val="dk1"/>
              </a:solidFill>
              <a:latin typeface="Arial"/>
            </a:endParaRPr>
          </a:p>
        </p:txBody>
      </p:sp>
      <p:sp>
        <p:nvSpPr>
          <p:cNvPr id="357" name="PlaceHolder 2"/>
          <p:cNvSpPr>
            <a:spLocks noGrp="1"/>
          </p:cNvSpPr>
          <p:nvPr>
            <p:ph type="subTitle"/>
          </p:nvPr>
        </p:nvSpPr>
        <p:spPr>
          <a:xfrm>
            <a:off x="714240" y="2819520"/>
            <a:ext cx="4161960" cy="1133280"/>
          </a:xfrm>
          <a:prstGeom prst="rect">
            <a:avLst/>
          </a:prstGeom>
          <a:noFill/>
          <a:ln w="0">
            <a:noFill/>
          </a:ln>
        </p:spPr>
        <p:txBody>
          <a:bodyPr lIns="91440" tIns="91440" rIns="91440" bIns="91440" anchor="t">
            <a:normAutofit fontScale="90335" lnSpcReduction="10000"/>
          </a:bodyPr>
          <a:lstStyle/>
          <a:p>
            <a:pPr indent="0">
              <a:lnSpc>
                <a:spcPct val="100000"/>
              </a:lnSpc>
              <a:spcAft>
                <a:spcPts val="1599"/>
              </a:spcAft>
              <a:buNone/>
              <a:tabLst>
                <a:tab pos="0" algn="l"/>
              </a:tabLst>
            </a:pPr>
            <a:r>
              <a:rPr lang="en" sz="1400" b="0" strike="noStrike" spc="-1">
                <a:solidFill>
                  <a:schemeClr val="lt1"/>
                </a:solidFill>
                <a:latin typeface="Actor"/>
                <a:ea typeface="Actor"/>
              </a:rPr>
              <a:t>Gain visibility on search engines by implementing targeted keyword strategies, optimizing website content, and improving site speed. Understand the importance of backlinks and local SEO to reach your desired audience and enhance online ranking.</a:t>
            </a:r>
            <a:endParaRPr lang="en-US" sz="1400" b="0" strike="noStrike" spc="-1">
              <a:solidFill>
                <a:srgbClr val="FFFFFF"/>
              </a:solidFill>
              <a:latin typeface="OpenSymbol"/>
            </a:endParaRPr>
          </a:p>
        </p:txBody>
      </p:sp>
      <p:grpSp>
        <p:nvGrpSpPr>
          <p:cNvPr id="358" name="Google Shape;622;p49"/>
          <p:cNvGrpSpPr/>
          <p:nvPr/>
        </p:nvGrpSpPr>
        <p:grpSpPr>
          <a:xfrm>
            <a:off x="4115880" y="4065480"/>
            <a:ext cx="1159200" cy="793080"/>
            <a:chOff x="4115880" y="4065480"/>
            <a:chExt cx="1159200" cy="793080"/>
          </a:xfrm>
        </p:grpSpPr>
        <p:cxnSp>
          <p:nvCxnSpPr>
            <p:cNvPr id="359" name="Google Shape;623;p49"/>
            <p:cNvCxnSpPr/>
            <p:nvPr/>
          </p:nvCxnSpPr>
          <p:spPr>
            <a:xfrm>
              <a:off x="4115880" y="4181760"/>
              <a:ext cx="1159560" cy="677160"/>
            </a:xfrm>
            <a:prstGeom prst="straightConnector1">
              <a:avLst/>
            </a:prstGeom>
            <a:ln w="38100">
              <a:solidFill>
                <a:srgbClr val="7E4FCF"/>
              </a:solidFill>
              <a:round/>
            </a:ln>
          </p:spPr>
        </p:cxnSp>
        <p:cxnSp>
          <p:nvCxnSpPr>
            <p:cNvPr id="360" name="Google Shape;624;p49"/>
            <p:cNvCxnSpPr/>
            <p:nvPr/>
          </p:nvCxnSpPr>
          <p:spPr>
            <a:xfrm>
              <a:off x="4125600" y="4193280"/>
              <a:ext cx="115560" cy="394200"/>
            </a:xfrm>
            <a:prstGeom prst="straightConnector1">
              <a:avLst/>
            </a:prstGeom>
            <a:ln w="38100">
              <a:solidFill>
                <a:srgbClr val="7E4FCF"/>
              </a:solidFill>
              <a:round/>
            </a:ln>
          </p:spPr>
        </p:cxnSp>
        <p:cxnSp>
          <p:nvCxnSpPr>
            <p:cNvPr id="361" name="Google Shape;625;p49"/>
            <p:cNvCxnSpPr/>
            <p:nvPr/>
          </p:nvCxnSpPr>
          <p:spPr>
            <a:xfrm flipV="1">
              <a:off x="4131000" y="406548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Content Marketing</a:t>
            </a:r>
            <a:endParaRPr lang="fr-FR" sz="5000" b="0" strike="noStrike" spc="-1">
              <a:solidFill>
                <a:schemeClr val="dk1"/>
              </a:solidFill>
              <a:latin typeface="Arial"/>
            </a:endParaRPr>
          </a:p>
        </p:txBody>
      </p:sp>
      <p:sp>
        <p:nvSpPr>
          <p:cNvPr id="363"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fontScale="92500"/>
          </a:bodyPr>
          <a:lstStyle/>
          <a:p>
            <a:pPr indent="0" algn="ctr">
              <a:lnSpc>
                <a:spcPct val="100000"/>
              </a:lnSpc>
              <a:buNone/>
              <a:tabLst>
                <a:tab pos="0" algn="l"/>
              </a:tabLst>
            </a:pPr>
            <a:r>
              <a:rPr lang="en" sz="1600" b="0" strike="noStrike" spc="-1">
                <a:solidFill>
                  <a:schemeClr val="lt1"/>
                </a:solidFill>
                <a:latin typeface="Actor"/>
                <a:ea typeface="Actor"/>
              </a:rPr>
              <a:t>Create valuable content that informs, entertains, or solves problems for your audience. Utilize blogs, videos, podcasts, and infographics to engage your audience. Develop a content calendar to maintain consistency and relevance.</a:t>
            </a:r>
            <a:endParaRPr lang="en-US" sz="1600" b="0" strike="noStrike" spc="-1">
              <a:solidFill>
                <a:srgbClr val="FFFFFF"/>
              </a:solidFill>
              <a:latin typeface="OpenSymbol"/>
            </a:endParaRPr>
          </a:p>
        </p:txBody>
      </p:sp>
      <p:sp>
        <p:nvSpPr>
          <p:cNvPr id="364"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5"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66" name="Google Shape;478;p38"/>
          <p:cNvGrpSpPr/>
          <p:nvPr/>
        </p:nvGrpSpPr>
        <p:grpSpPr>
          <a:xfrm>
            <a:off x="316080" y="478800"/>
            <a:ext cx="1159200" cy="793080"/>
            <a:chOff x="316080" y="478800"/>
            <a:chExt cx="1159200" cy="793080"/>
          </a:xfrm>
        </p:grpSpPr>
        <p:cxnSp>
          <p:nvCxnSpPr>
            <p:cNvPr id="367"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368"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369"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Email Campaigns</a:t>
            </a:r>
            <a:endParaRPr lang="fr-FR" sz="5000" b="0" strike="noStrike" spc="-1">
              <a:solidFill>
                <a:schemeClr val="dk1"/>
              </a:solidFill>
              <a:latin typeface="Arial"/>
            </a:endParaRPr>
          </a:p>
        </p:txBody>
      </p:sp>
      <p:sp>
        <p:nvSpPr>
          <p:cNvPr id="371"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fontScale="92500"/>
          </a:bodyPr>
          <a:lstStyle/>
          <a:p>
            <a:pPr indent="0" algn="ctr">
              <a:lnSpc>
                <a:spcPct val="100000"/>
              </a:lnSpc>
              <a:buNone/>
              <a:tabLst>
                <a:tab pos="0" algn="l"/>
              </a:tabLst>
            </a:pPr>
            <a:r>
              <a:rPr lang="en" sz="1600" b="0" strike="noStrike" spc="-1">
                <a:solidFill>
                  <a:schemeClr val="lt1"/>
                </a:solidFill>
                <a:latin typeface="Actor"/>
                <a:ea typeface="Actor"/>
              </a:rPr>
              <a:t>Build and segment your email list to personalize communication. Craft compelling subject lines and content to boost open rates. Monitor analytics to assess performance and refine strategies for optimizing effectiveness.</a:t>
            </a:r>
            <a:endParaRPr lang="en-US" sz="1600" b="0" strike="noStrike" spc="-1">
              <a:solidFill>
                <a:srgbClr val="FFFFFF"/>
              </a:solidFill>
              <a:latin typeface="OpenSymbol"/>
            </a:endParaRPr>
          </a:p>
        </p:txBody>
      </p:sp>
      <p:sp>
        <p:nvSpPr>
          <p:cNvPr id="372"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3"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74" name="Google Shape;478;p38"/>
          <p:cNvGrpSpPr/>
          <p:nvPr/>
        </p:nvGrpSpPr>
        <p:grpSpPr>
          <a:xfrm>
            <a:off x="316080" y="478800"/>
            <a:ext cx="1159200" cy="793080"/>
            <a:chOff x="316080" y="478800"/>
            <a:chExt cx="1159200" cy="793080"/>
          </a:xfrm>
        </p:grpSpPr>
        <p:cxnSp>
          <p:nvCxnSpPr>
            <p:cNvPr id="375"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376"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377"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title"/>
          </p:nvPr>
        </p:nvSpPr>
        <p:spPr>
          <a:xfrm>
            <a:off x="2571840" y="2362320"/>
            <a:ext cx="4009680" cy="1380600"/>
          </a:xfrm>
          <a:prstGeom prst="rect">
            <a:avLst/>
          </a:prstGeom>
          <a:noFill/>
          <a:ln w="0">
            <a:noFill/>
          </a:ln>
        </p:spPr>
        <p:txBody>
          <a:bodyPr lIns="91440" tIns="91440" rIns="91440" bIns="91440" anchor="b">
            <a:normAutofit fontScale="96507"/>
          </a:bodyPr>
          <a:lstStyle/>
          <a:p>
            <a:pPr indent="0" algn="ctr">
              <a:lnSpc>
                <a:spcPct val="100000"/>
              </a:lnSpc>
              <a:buNone/>
              <a:tabLst>
                <a:tab pos="0" algn="l"/>
              </a:tabLst>
            </a:pPr>
            <a:r>
              <a:rPr lang="en" sz="4000" b="1" strike="noStrike" spc="-1">
                <a:solidFill>
                  <a:schemeClr val="lt1"/>
                </a:solidFill>
                <a:latin typeface="Unbounded"/>
                <a:ea typeface="Unbounded"/>
              </a:rPr>
              <a:t>Social Media Marketing</a:t>
            </a:r>
            <a:endParaRPr lang="fr-FR" sz="4000" b="0" strike="noStrike" spc="-1">
              <a:solidFill>
                <a:schemeClr val="dk1"/>
              </a:solidFill>
              <a:latin typeface="Arial"/>
            </a:endParaRPr>
          </a:p>
        </p:txBody>
      </p:sp>
      <p:sp>
        <p:nvSpPr>
          <p:cNvPr id="379" name="PlaceHolder 2"/>
          <p:cNvSpPr>
            <a:spLocks noGrp="1"/>
          </p:cNvSpPr>
          <p:nvPr>
            <p:ph type="title"/>
          </p:nvPr>
        </p:nvSpPr>
        <p:spPr>
          <a:xfrm>
            <a:off x="3743280" y="771480"/>
            <a:ext cx="1647360" cy="1380600"/>
          </a:xfrm>
          <a:prstGeom prst="rect">
            <a:avLst/>
          </a:prstGeom>
          <a:noFill/>
          <a:ln w="19080">
            <a:solidFill>
              <a:schemeClr val="lt1"/>
            </a:solidFill>
            <a:round/>
          </a:ln>
        </p:spPr>
        <p:txBody>
          <a:bodyPr lIns="91440" tIns="91440" rIns="91440" bIns="91440" anchor="ctr">
            <a:normAutofit/>
          </a:bodyPr>
          <a:lstStyle/>
          <a:p>
            <a:pPr indent="0" algn="ctr">
              <a:lnSpc>
                <a:spcPct val="100000"/>
              </a:lnSpc>
              <a:buNone/>
              <a:tabLst>
                <a:tab pos="0" algn="l"/>
              </a:tabLst>
            </a:pPr>
            <a:r>
              <a:rPr lang="en" sz="6000" b="1" strike="noStrike" spc="-1">
                <a:solidFill>
                  <a:schemeClr val="lt1"/>
                </a:solidFill>
                <a:latin typeface="Unbounded"/>
                <a:ea typeface="Unbounded"/>
              </a:rPr>
              <a:t>02</a:t>
            </a:r>
            <a:endParaRPr lang="fr-FR" sz="6000" b="0" strike="noStrike" spc="-1">
              <a:solidFill>
                <a:schemeClr val="dk1"/>
              </a:solidFill>
              <a:latin typeface="Arial"/>
            </a:endParaRPr>
          </a:p>
        </p:txBody>
      </p:sp>
      <p:sp>
        <p:nvSpPr>
          <p:cNvPr id="380" name="PlaceHolder 3"/>
          <p:cNvSpPr>
            <a:spLocks noGrp="1"/>
          </p:cNvSpPr>
          <p:nvPr>
            <p:ph type="subTitle"/>
          </p:nvPr>
        </p:nvSpPr>
        <p:spPr>
          <a:xfrm>
            <a:off x="2571840" y="3857760"/>
            <a:ext cx="4009680" cy="371160"/>
          </a:xfrm>
          <a:prstGeom prst="rect">
            <a:avLst/>
          </a:prstGeom>
          <a:noFill/>
          <a:ln w="0">
            <a:noFill/>
          </a:ln>
        </p:spPr>
        <p:txBody>
          <a:bodyPr lIns="91440" tIns="91440" rIns="91440" bIns="91440" anchor="t">
            <a:normAutofit fontScale="80688" lnSpcReduction="10000"/>
          </a:bodyPr>
          <a:lstStyle/>
          <a:p>
            <a:pPr indent="0" algn="ctr">
              <a:buNone/>
            </a:pPr>
            <a:endParaRPr lang="en-US" sz="1600" b="0" strike="noStrike" spc="-1">
              <a:solidFill>
                <a:schemeClr val="lt1"/>
              </a:solidFill>
              <a:latin typeface="Actor"/>
              <a:ea typeface="Actor"/>
            </a:endParaRPr>
          </a:p>
        </p:txBody>
      </p:sp>
      <p:grpSp>
        <p:nvGrpSpPr>
          <p:cNvPr id="381" name="Google Shape;633;p50"/>
          <p:cNvGrpSpPr/>
          <p:nvPr/>
        </p:nvGrpSpPr>
        <p:grpSpPr>
          <a:xfrm>
            <a:off x="675360" y="392760"/>
            <a:ext cx="871560" cy="1042920"/>
            <a:chOff x="675360" y="392760"/>
            <a:chExt cx="871560" cy="1042920"/>
          </a:xfrm>
        </p:grpSpPr>
        <p:cxnSp>
          <p:nvCxnSpPr>
            <p:cNvPr id="382" name="Google Shape;634;p50"/>
            <p:cNvCxnSpPr/>
            <p:nvPr/>
          </p:nvCxnSpPr>
          <p:spPr>
            <a:xfrm flipH="1" flipV="1">
              <a:off x="675360" y="392760"/>
              <a:ext cx="845640" cy="1043280"/>
            </a:xfrm>
            <a:prstGeom prst="straightConnector1">
              <a:avLst/>
            </a:prstGeom>
            <a:ln w="38100">
              <a:solidFill>
                <a:srgbClr val="7E4FCF"/>
              </a:solidFill>
              <a:round/>
            </a:ln>
          </p:spPr>
        </p:cxnSp>
        <p:cxnSp>
          <p:nvCxnSpPr>
            <p:cNvPr id="383" name="Google Shape;635;p50"/>
            <p:cNvCxnSpPr/>
            <p:nvPr/>
          </p:nvCxnSpPr>
          <p:spPr>
            <a:xfrm flipV="1">
              <a:off x="1515600" y="1012320"/>
              <a:ext cx="31680" cy="409680"/>
            </a:xfrm>
            <a:prstGeom prst="straightConnector1">
              <a:avLst/>
            </a:prstGeom>
            <a:ln w="38100">
              <a:solidFill>
                <a:srgbClr val="7E4FCF"/>
              </a:solidFill>
              <a:round/>
            </a:ln>
          </p:spPr>
        </p:cxnSp>
        <p:cxnSp>
          <p:nvCxnSpPr>
            <p:cNvPr id="384" name="Google Shape;636;p50"/>
            <p:cNvCxnSpPr/>
            <p:nvPr/>
          </p:nvCxnSpPr>
          <p:spPr>
            <a:xfrm flipH="1" flipV="1">
              <a:off x="1075320" y="1391760"/>
              <a:ext cx="432360" cy="3672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1171440" y="1085760"/>
            <a:ext cx="6791040" cy="145692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5000" b="1" strike="noStrike" spc="-1">
                <a:solidFill>
                  <a:schemeClr val="lt1"/>
                </a:solidFill>
                <a:latin typeface="Unbounded"/>
                <a:ea typeface="Unbounded"/>
              </a:rPr>
              <a:t>Platform Selection</a:t>
            </a:r>
            <a:endParaRPr lang="fr-FR" sz="5000" b="0" strike="noStrike" spc="-1">
              <a:solidFill>
                <a:schemeClr val="dk1"/>
              </a:solidFill>
              <a:latin typeface="Arial"/>
            </a:endParaRPr>
          </a:p>
        </p:txBody>
      </p:sp>
      <p:sp>
        <p:nvSpPr>
          <p:cNvPr id="386" name="PlaceHolder 2"/>
          <p:cNvSpPr>
            <a:spLocks noGrp="1"/>
          </p:cNvSpPr>
          <p:nvPr>
            <p:ph type="subTitle"/>
          </p:nvPr>
        </p:nvSpPr>
        <p:spPr>
          <a:xfrm>
            <a:off x="1171440" y="2476440"/>
            <a:ext cx="6791040" cy="101880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600" b="0" strike="noStrike" spc="-1">
                <a:solidFill>
                  <a:schemeClr val="lt1"/>
                </a:solidFill>
                <a:latin typeface="Actor"/>
                <a:ea typeface="Actor"/>
              </a:rPr>
              <a:t>Identify the right platforms (e.g. Facebook, Instagram, LinkedIn) that align with your target audience. Understand platform demographics and how to tailor content for each to maximize engagement.</a:t>
            </a:r>
            <a:endParaRPr lang="en-US" sz="1600" b="0" strike="noStrike" spc="-1">
              <a:solidFill>
                <a:srgbClr val="FFFFFF"/>
              </a:solidFill>
              <a:latin typeface="OpenSymbol"/>
            </a:endParaRPr>
          </a:p>
        </p:txBody>
      </p:sp>
      <p:sp>
        <p:nvSpPr>
          <p:cNvPr id="387" name="Google Shape;476;p38"/>
          <p:cNvSpPr/>
          <p:nvPr/>
        </p:nvSpPr>
        <p:spPr>
          <a:xfrm>
            <a:off x="3799440" y="4223880"/>
            <a:ext cx="1545120" cy="350280"/>
          </a:xfrm>
          <a:custGeom>
            <a:avLst/>
            <a:gdLst>
              <a:gd name="textAreaLeft" fmla="*/ 0 w 1545120"/>
              <a:gd name="textAreaRight" fmla="*/ 1545480 w 1545120"/>
              <a:gd name="textAreaTop" fmla="*/ 0 h 350280"/>
              <a:gd name="textAreaBottom" fmla="*/ 350640 h 350280"/>
            </a:gdLst>
            <a:ahLst/>
            <a:cxnLst/>
            <a:rect l="textAreaLeft" t="textAreaTop" r="textAreaRight" b="textAreaBottom"/>
            <a:pathLst>
              <a:path w="61812" h="14026">
                <a:moveTo>
                  <a:pt x="7040" y="0"/>
                </a:moveTo>
                <a:cubicBezTo>
                  <a:pt x="6987" y="532"/>
                  <a:pt x="6934" y="1036"/>
                  <a:pt x="6907" y="1541"/>
                </a:cubicBezTo>
                <a:cubicBezTo>
                  <a:pt x="6695" y="4410"/>
                  <a:pt x="4410" y="6721"/>
                  <a:pt x="1515" y="6907"/>
                </a:cubicBezTo>
                <a:cubicBezTo>
                  <a:pt x="1010" y="6933"/>
                  <a:pt x="506" y="6986"/>
                  <a:pt x="1" y="7013"/>
                </a:cubicBezTo>
                <a:cubicBezTo>
                  <a:pt x="506" y="7066"/>
                  <a:pt x="1010" y="7119"/>
                  <a:pt x="1515" y="7146"/>
                </a:cubicBezTo>
                <a:cubicBezTo>
                  <a:pt x="4410" y="7332"/>
                  <a:pt x="6695" y="9642"/>
                  <a:pt x="6907" y="12511"/>
                </a:cubicBezTo>
                <a:cubicBezTo>
                  <a:pt x="6934" y="13016"/>
                  <a:pt x="6960" y="13521"/>
                  <a:pt x="7013" y="14025"/>
                </a:cubicBezTo>
                <a:cubicBezTo>
                  <a:pt x="7066" y="13521"/>
                  <a:pt x="7120" y="13016"/>
                  <a:pt x="7146" y="12511"/>
                </a:cubicBezTo>
                <a:cubicBezTo>
                  <a:pt x="7359" y="9642"/>
                  <a:pt x="9643" y="7332"/>
                  <a:pt x="12538" y="7146"/>
                </a:cubicBezTo>
                <a:cubicBezTo>
                  <a:pt x="13043" y="7119"/>
                  <a:pt x="13548" y="7066"/>
                  <a:pt x="14052" y="7013"/>
                </a:cubicBezTo>
                <a:cubicBezTo>
                  <a:pt x="13548" y="6986"/>
                  <a:pt x="13043" y="6933"/>
                  <a:pt x="12538" y="6907"/>
                </a:cubicBezTo>
                <a:cubicBezTo>
                  <a:pt x="9643" y="6694"/>
                  <a:pt x="7359" y="4410"/>
                  <a:pt x="7173" y="1541"/>
                </a:cubicBezTo>
                <a:cubicBezTo>
                  <a:pt x="7120" y="1036"/>
                  <a:pt x="7066" y="532"/>
                  <a:pt x="7040" y="0"/>
                </a:cubicBezTo>
                <a:close/>
                <a:moveTo>
                  <a:pt x="30893" y="0"/>
                </a:moveTo>
                <a:cubicBezTo>
                  <a:pt x="30840" y="532"/>
                  <a:pt x="30813" y="1036"/>
                  <a:pt x="30787" y="1541"/>
                </a:cubicBezTo>
                <a:cubicBezTo>
                  <a:pt x="30574" y="4410"/>
                  <a:pt x="28263" y="6694"/>
                  <a:pt x="25394" y="6880"/>
                </a:cubicBezTo>
                <a:cubicBezTo>
                  <a:pt x="24890" y="6933"/>
                  <a:pt x="24385" y="6986"/>
                  <a:pt x="23880" y="7013"/>
                </a:cubicBezTo>
                <a:cubicBezTo>
                  <a:pt x="24385" y="7066"/>
                  <a:pt x="24890" y="7119"/>
                  <a:pt x="25394" y="7146"/>
                </a:cubicBezTo>
                <a:cubicBezTo>
                  <a:pt x="28290" y="7332"/>
                  <a:pt x="30574" y="9642"/>
                  <a:pt x="30787" y="12511"/>
                </a:cubicBezTo>
                <a:cubicBezTo>
                  <a:pt x="30813" y="13016"/>
                  <a:pt x="30866" y="13521"/>
                  <a:pt x="30893" y="14025"/>
                </a:cubicBezTo>
                <a:cubicBezTo>
                  <a:pt x="30946" y="13521"/>
                  <a:pt x="30999" y="13016"/>
                  <a:pt x="31026" y="12511"/>
                </a:cubicBezTo>
                <a:cubicBezTo>
                  <a:pt x="31238" y="9642"/>
                  <a:pt x="33522" y="7332"/>
                  <a:pt x="36418" y="7146"/>
                </a:cubicBezTo>
                <a:cubicBezTo>
                  <a:pt x="36922" y="7119"/>
                  <a:pt x="37427" y="7066"/>
                  <a:pt x="37932" y="7013"/>
                </a:cubicBezTo>
                <a:cubicBezTo>
                  <a:pt x="37427" y="6960"/>
                  <a:pt x="36922" y="6933"/>
                  <a:pt x="36418" y="6907"/>
                </a:cubicBezTo>
                <a:cubicBezTo>
                  <a:pt x="33522" y="6721"/>
                  <a:pt x="31212" y="4410"/>
                  <a:pt x="31026" y="1541"/>
                </a:cubicBezTo>
                <a:cubicBezTo>
                  <a:pt x="30999" y="1036"/>
                  <a:pt x="30946" y="532"/>
                  <a:pt x="30893" y="0"/>
                </a:cubicBezTo>
                <a:close/>
                <a:moveTo>
                  <a:pt x="54772" y="0"/>
                </a:moveTo>
                <a:cubicBezTo>
                  <a:pt x="54719" y="532"/>
                  <a:pt x="54692" y="1036"/>
                  <a:pt x="54639" y="1541"/>
                </a:cubicBezTo>
                <a:cubicBezTo>
                  <a:pt x="54453" y="4410"/>
                  <a:pt x="52143" y="6694"/>
                  <a:pt x="49274" y="6880"/>
                </a:cubicBezTo>
                <a:cubicBezTo>
                  <a:pt x="48769" y="6933"/>
                  <a:pt x="48264" y="6986"/>
                  <a:pt x="47733" y="7013"/>
                </a:cubicBezTo>
                <a:cubicBezTo>
                  <a:pt x="48264" y="7066"/>
                  <a:pt x="48769" y="7119"/>
                  <a:pt x="49274" y="7146"/>
                </a:cubicBezTo>
                <a:cubicBezTo>
                  <a:pt x="52143" y="7332"/>
                  <a:pt x="54453" y="9642"/>
                  <a:pt x="54639" y="12511"/>
                </a:cubicBezTo>
                <a:cubicBezTo>
                  <a:pt x="54666" y="13016"/>
                  <a:pt x="54719" y="13521"/>
                  <a:pt x="54772" y="14025"/>
                </a:cubicBezTo>
                <a:cubicBezTo>
                  <a:pt x="54825" y="13521"/>
                  <a:pt x="54852" y="13016"/>
                  <a:pt x="54905" y="12511"/>
                </a:cubicBezTo>
                <a:cubicBezTo>
                  <a:pt x="55091" y="9616"/>
                  <a:pt x="57402" y="7332"/>
                  <a:pt x="60297" y="7146"/>
                </a:cubicBezTo>
                <a:cubicBezTo>
                  <a:pt x="60802" y="7119"/>
                  <a:pt x="61306" y="7066"/>
                  <a:pt x="61811" y="7013"/>
                </a:cubicBezTo>
                <a:cubicBezTo>
                  <a:pt x="61280" y="6986"/>
                  <a:pt x="60775" y="6933"/>
                  <a:pt x="60297" y="6907"/>
                </a:cubicBezTo>
                <a:cubicBezTo>
                  <a:pt x="57402" y="6721"/>
                  <a:pt x="55117" y="4410"/>
                  <a:pt x="54905" y="1541"/>
                </a:cubicBezTo>
                <a:cubicBezTo>
                  <a:pt x="54878" y="1036"/>
                  <a:pt x="54825" y="532"/>
                  <a:pt x="54772" y="0"/>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8" name="Google Shape;477;p38"/>
          <p:cNvSpPr/>
          <p:nvPr/>
        </p:nvSpPr>
        <p:spPr>
          <a:xfrm>
            <a:off x="7924320" y="4039200"/>
            <a:ext cx="550440" cy="564480"/>
          </a:xfrm>
          <a:custGeom>
            <a:avLst/>
            <a:gdLst>
              <a:gd name="textAreaLeft" fmla="*/ 0 w 550440"/>
              <a:gd name="textAreaRight" fmla="*/ 550800 w 550440"/>
              <a:gd name="textAreaTop" fmla="*/ 0 h 564480"/>
              <a:gd name="textAreaBottom" fmla="*/ 564840 h 564480"/>
            </a:gdLst>
            <a:ahLst/>
            <a:cxnLst/>
            <a:rect l="textAreaLeft" t="textAreaTop" r="textAreaRight" b="textAreaBottom"/>
            <a:pathLst>
              <a:path w="43135" h="44235">
                <a:moveTo>
                  <a:pt x="21057" y="1"/>
                </a:moveTo>
                <a:lnTo>
                  <a:pt x="21057" y="394"/>
                </a:lnTo>
                <a:cubicBezTo>
                  <a:pt x="20979" y="12179"/>
                  <a:pt x="11786" y="21921"/>
                  <a:pt x="1" y="22471"/>
                </a:cubicBezTo>
                <a:cubicBezTo>
                  <a:pt x="11629" y="23021"/>
                  <a:pt x="20821" y="32606"/>
                  <a:pt x="21057" y="44234"/>
                </a:cubicBezTo>
                <a:lnTo>
                  <a:pt x="21057" y="43841"/>
                </a:lnTo>
                <a:cubicBezTo>
                  <a:pt x="20979" y="31663"/>
                  <a:pt x="30957" y="21764"/>
                  <a:pt x="43135" y="21764"/>
                </a:cubicBezTo>
                <a:cubicBezTo>
                  <a:pt x="31114" y="21685"/>
                  <a:pt x="21214" y="12022"/>
                  <a:pt x="21057" y="1"/>
                </a:cubicBezTo>
                <a:close/>
              </a:path>
            </a:pathLst>
          </a:cu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89" name="Google Shape;478;p38"/>
          <p:cNvGrpSpPr/>
          <p:nvPr/>
        </p:nvGrpSpPr>
        <p:grpSpPr>
          <a:xfrm>
            <a:off x="316080" y="478800"/>
            <a:ext cx="1159200" cy="793080"/>
            <a:chOff x="316080" y="478800"/>
            <a:chExt cx="1159200" cy="793080"/>
          </a:xfrm>
        </p:grpSpPr>
        <p:cxnSp>
          <p:nvCxnSpPr>
            <p:cNvPr id="390" name="Google Shape;479;p38"/>
            <p:cNvCxnSpPr/>
            <p:nvPr/>
          </p:nvCxnSpPr>
          <p:spPr>
            <a:xfrm flipH="1" flipV="1">
              <a:off x="316080" y="478800"/>
              <a:ext cx="1159560" cy="677520"/>
            </a:xfrm>
            <a:prstGeom prst="straightConnector1">
              <a:avLst/>
            </a:prstGeom>
            <a:ln w="38100">
              <a:solidFill>
                <a:srgbClr val="7E4FCF"/>
              </a:solidFill>
              <a:round/>
            </a:ln>
          </p:spPr>
        </p:cxnSp>
        <p:cxnSp>
          <p:nvCxnSpPr>
            <p:cNvPr id="391" name="Google Shape;480;p38"/>
            <p:cNvCxnSpPr/>
            <p:nvPr/>
          </p:nvCxnSpPr>
          <p:spPr>
            <a:xfrm flipH="1" flipV="1">
              <a:off x="1350360" y="750600"/>
              <a:ext cx="115560" cy="394200"/>
            </a:xfrm>
            <a:prstGeom prst="straightConnector1">
              <a:avLst/>
            </a:prstGeom>
            <a:ln w="38100">
              <a:solidFill>
                <a:srgbClr val="7E4FCF"/>
              </a:solidFill>
              <a:round/>
            </a:ln>
          </p:spPr>
        </p:cxnSp>
        <p:cxnSp>
          <p:nvCxnSpPr>
            <p:cNvPr id="392" name="Google Shape;481;p38"/>
            <p:cNvCxnSpPr/>
            <p:nvPr/>
          </p:nvCxnSpPr>
          <p:spPr>
            <a:xfrm flipH="1">
              <a:off x="1042920" y="1153440"/>
              <a:ext cx="41760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Google Shape;619;p49"/>
          <p:cNvPicPr/>
          <p:nvPr/>
        </p:nvPicPr>
        <p:blipFill>
          <a:blip r:embed="rId2"/>
          <a:srcRect l="33381" r="-1255"/>
          <a:stretch/>
        </p:blipFill>
        <p:spPr>
          <a:xfrm>
            <a:off x="4944240" y="974520"/>
            <a:ext cx="3247920" cy="3193920"/>
          </a:xfrm>
          <a:prstGeom prst="rect">
            <a:avLst/>
          </a:prstGeom>
          <a:ln w="19050">
            <a:solidFill>
              <a:srgbClr val="FFFFFF"/>
            </a:solidFill>
            <a:round/>
          </a:ln>
        </p:spPr>
      </p:pic>
      <p:sp>
        <p:nvSpPr>
          <p:cNvPr id="394" name="PlaceHolder 1"/>
          <p:cNvSpPr>
            <a:spLocks noGrp="1"/>
          </p:cNvSpPr>
          <p:nvPr>
            <p:ph type="title"/>
          </p:nvPr>
        </p:nvSpPr>
        <p:spPr>
          <a:xfrm>
            <a:off x="714240" y="885960"/>
            <a:ext cx="4161960" cy="1933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b="1" strike="noStrike" spc="-1">
                <a:solidFill>
                  <a:schemeClr val="lt1"/>
                </a:solidFill>
                <a:latin typeface="Unbounded"/>
                <a:ea typeface="Unbounded"/>
              </a:rPr>
              <a:t>Engagement Tactics</a:t>
            </a:r>
            <a:endParaRPr lang="fr-FR" sz="2900" b="0" strike="noStrike" spc="-1">
              <a:solidFill>
                <a:schemeClr val="dk1"/>
              </a:solidFill>
              <a:latin typeface="Arial"/>
            </a:endParaRPr>
          </a:p>
        </p:txBody>
      </p:sp>
      <p:sp>
        <p:nvSpPr>
          <p:cNvPr id="395" name="PlaceHolder 2"/>
          <p:cNvSpPr>
            <a:spLocks noGrp="1"/>
          </p:cNvSpPr>
          <p:nvPr>
            <p:ph type="subTitle"/>
          </p:nvPr>
        </p:nvSpPr>
        <p:spPr>
          <a:xfrm>
            <a:off x="714240" y="2819520"/>
            <a:ext cx="4161960" cy="1133280"/>
          </a:xfrm>
          <a:prstGeom prst="rect">
            <a:avLst/>
          </a:prstGeom>
          <a:noFill/>
          <a:ln w="0">
            <a:noFill/>
          </a:ln>
        </p:spPr>
        <p:txBody>
          <a:bodyPr lIns="91440" tIns="91440" rIns="91440" bIns="91440" anchor="t">
            <a:normAutofit fontScale="92500"/>
          </a:bodyPr>
          <a:lstStyle/>
          <a:p>
            <a:pPr indent="0">
              <a:lnSpc>
                <a:spcPct val="100000"/>
              </a:lnSpc>
              <a:spcAft>
                <a:spcPts val="1599"/>
              </a:spcAft>
              <a:buNone/>
              <a:tabLst>
                <a:tab pos="0" algn="l"/>
              </a:tabLst>
            </a:pPr>
            <a:r>
              <a:rPr lang="en" sz="1400" b="0" strike="noStrike" spc="-1">
                <a:solidFill>
                  <a:schemeClr val="lt1"/>
                </a:solidFill>
                <a:latin typeface="Actor"/>
                <a:ea typeface="Actor"/>
              </a:rPr>
              <a:t>Utilize interactive content like polls, quizzes, and live videos. Create shareable posts and collaborate with influencers to expand reach. Focus on community management to build loyal followers.</a:t>
            </a:r>
            <a:endParaRPr lang="en-US" sz="1400" b="0" strike="noStrike" spc="-1">
              <a:solidFill>
                <a:srgbClr val="FFFFFF"/>
              </a:solidFill>
              <a:latin typeface="OpenSymbol"/>
            </a:endParaRPr>
          </a:p>
        </p:txBody>
      </p:sp>
      <p:grpSp>
        <p:nvGrpSpPr>
          <p:cNvPr id="396" name="Google Shape;622;p49"/>
          <p:cNvGrpSpPr/>
          <p:nvPr/>
        </p:nvGrpSpPr>
        <p:grpSpPr>
          <a:xfrm>
            <a:off x="4115880" y="4065480"/>
            <a:ext cx="1159200" cy="793080"/>
            <a:chOff x="4115880" y="4065480"/>
            <a:chExt cx="1159200" cy="793080"/>
          </a:xfrm>
        </p:grpSpPr>
        <p:cxnSp>
          <p:nvCxnSpPr>
            <p:cNvPr id="397" name="Google Shape;623;p49"/>
            <p:cNvCxnSpPr/>
            <p:nvPr/>
          </p:nvCxnSpPr>
          <p:spPr>
            <a:xfrm>
              <a:off x="4115880" y="4181760"/>
              <a:ext cx="1159560" cy="677160"/>
            </a:xfrm>
            <a:prstGeom prst="straightConnector1">
              <a:avLst/>
            </a:prstGeom>
            <a:ln w="38100">
              <a:solidFill>
                <a:srgbClr val="7E4FCF"/>
              </a:solidFill>
              <a:round/>
            </a:ln>
          </p:spPr>
        </p:cxnSp>
        <p:cxnSp>
          <p:nvCxnSpPr>
            <p:cNvPr id="398" name="Google Shape;624;p49"/>
            <p:cNvCxnSpPr/>
            <p:nvPr/>
          </p:nvCxnSpPr>
          <p:spPr>
            <a:xfrm>
              <a:off x="4125600" y="4193280"/>
              <a:ext cx="115560" cy="394200"/>
            </a:xfrm>
            <a:prstGeom prst="straightConnector1">
              <a:avLst/>
            </a:prstGeom>
            <a:ln w="38100">
              <a:solidFill>
                <a:srgbClr val="7E4FCF"/>
              </a:solidFill>
              <a:round/>
            </a:ln>
          </p:spPr>
        </p:cxnSp>
        <p:cxnSp>
          <p:nvCxnSpPr>
            <p:cNvPr id="399" name="Google Shape;625;p49"/>
            <p:cNvCxnSpPr/>
            <p:nvPr/>
          </p:nvCxnSpPr>
          <p:spPr>
            <a:xfrm flipV="1">
              <a:off x="4131000" y="4065480"/>
              <a:ext cx="417240" cy="118800"/>
            </a:xfrm>
            <a:prstGeom prst="straightConnector1">
              <a:avLst/>
            </a:prstGeom>
            <a:ln w="38100">
              <a:solidFill>
                <a:srgbClr val="7E4FCF"/>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9.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1.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My Presentation Template">
  <a:themeElements>
    <a:clrScheme name="Simple Light">
      <a:dk1>
        <a:srgbClr val="1A1A1A"/>
      </a:dk1>
      <a:lt1>
        <a:srgbClr val="FFFFFF"/>
      </a:lt1>
      <a:dk2>
        <a:srgbClr val="2C1DCE"/>
      </a:dk2>
      <a:lt2>
        <a:srgbClr val="7E4FCF"/>
      </a:lt2>
      <a:accent1>
        <a:srgbClr val="00B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632</Words>
  <Application>Microsoft Office PowerPoint</Application>
  <PresentationFormat>On-screen Show (16:9)</PresentationFormat>
  <Paragraphs>46</Paragraphs>
  <Slides>23</Slides>
  <Notes>0</Notes>
  <HiddenSlides>0</HiddenSlides>
  <MMClips>0</MMClips>
  <ScaleCrop>false</ScaleCrop>
  <HeadingPairs>
    <vt:vector size="4" baseType="variant">
      <vt:variant>
        <vt:lpstr>Theme</vt:lpstr>
      </vt:variant>
      <vt:variant>
        <vt:i4>31</vt:i4>
      </vt:variant>
      <vt:variant>
        <vt:lpstr>Slide Titles</vt:lpstr>
      </vt:variant>
      <vt:variant>
        <vt:i4>23</vt:i4>
      </vt:variant>
    </vt:vector>
  </HeadingPairs>
  <TitlesOfParts>
    <vt:vector size="54" baseType="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My Presentation Template</vt:lpstr>
      <vt:lpstr>Slidesgo Final Pages</vt:lpstr>
      <vt:lpstr>Slidesgo Final Pages</vt:lpstr>
      <vt:lpstr>Grothony Global Solutions</vt:lpstr>
      <vt:lpstr>Introduction</vt:lpstr>
      <vt:lpstr>Digital Marketing</vt:lpstr>
      <vt:lpstr>SEO Strategies</vt:lpstr>
      <vt:lpstr>Content Marketing</vt:lpstr>
      <vt:lpstr>Email Campaigns</vt:lpstr>
      <vt:lpstr>Social Media Marketing</vt:lpstr>
      <vt:lpstr>Platform Selection</vt:lpstr>
      <vt:lpstr>Engagement Tactics</vt:lpstr>
      <vt:lpstr>Analytics and Reporting</vt:lpstr>
      <vt:lpstr>Website Development</vt:lpstr>
      <vt:lpstr>Responsive Design</vt:lpstr>
      <vt:lpstr>User Experience</vt:lpstr>
      <vt:lpstr>Content Management Systems</vt:lpstr>
      <vt:lpstr>Influencer Marketing</vt:lpstr>
      <vt:lpstr>Identifying Influencers</vt:lpstr>
      <vt:lpstr>Partnership Strategies</vt:lpstr>
      <vt:lpstr>Measuring Impact</vt:lpstr>
      <vt:lpstr>Graphic &amp; Logo Design</vt:lpstr>
      <vt:lpstr>Brand Identity</vt:lpstr>
      <vt:lpstr>Design Principles</vt:lpstr>
      <vt:lpstr>Tools and Software</vt:lpstr>
      <vt:lpstr>Conclusions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Grothony Global Solutions</dc:title>
  <dc:creator>HP</dc:creator>
  <cp:lastModifiedBy>HP</cp:lastModifiedBy>
  <cp:revision>1</cp:revision>
  <dcterms:modified xsi:type="dcterms:W3CDTF">2025-04-24T03:47:20Z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2025-03-27T06:44:34Z</dcterms:created>
  <dc:creator>Unknown Creator</dc:creator>
  <dc:description/>
  <dc:language>en-US</dc:language>
  <cp:lastModifiedBy>Unknown Creator</cp:lastModifiedBy>
  <dcterms:modified xsi:type="dcterms:W3CDTF">2025-03-27T06:44:34Z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24</vt:r8>
  </property>
</Properties>
</file>